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sldIdLst>
    <p:sldId id="256" r:id="rId2"/>
    <p:sldId id="257" r:id="rId3"/>
    <p:sldId id="258" r:id="rId4"/>
    <p:sldId id="259" r:id="rId5"/>
    <p:sldId id="260" r:id="rId6"/>
    <p:sldId id="262" r:id="rId7"/>
    <p:sldId id="261" r:id="rId8"/>
    <p:sldId id="263" r:id="rId9"/>
    <p:sldId id="264" r:id="rId10"/>
    <p:sldId id="265" r:id="rId11"/>
    <p:sldId id="266" r:id="rId12"/>
    <p:sldId id="267" r:id="rId13"/>
    <p:sldId id="268" r:id="rId14"/>
    <p:sldId id="269"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ECE3DDE-EAF9-406D-9154-AD5AA8E20C37}" v="311" dt="2020-12-01T16:29:22.79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286" autoAdjust="0"/>
    <p:restoredTop sz="94660"/>
  </p:normalViewPr>
  <p:slideViewPr>
    <p:cSldViewPr snapToGrid="0">
      <p:cViewPr varScale="1">
        <p:scale>
          <a:sx n="63" d="100"/>
          <a:sy n="63" d="100"/>
        </p:scale>
        <p:origin x="608" y="6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ean Fletcher" userId="6ace6d50e9026602" providerId="LiveId" clId="{EECE3DDE-EAF9-406D-9154-AD5AA8E20C37}"/>
    <pc:docChg chg="undo custSel mod addSld modSld">
      <pc:chgData name="Sean Fletcher" userId="6ace6d50e9026602" providerId="LiveId" clId="{EECE3DDE-EAF9-406D-9154-AD5AA8E20C37}" dt="2020-12-01T16:29:22.798" v="2584" actId="1076"/>
      <pc:docMkLst>
        <pc:docMk/>
      </pc:docMkLst>
      <pc:sldChg chg="modSp mod">
        <pc:chgData name="Sean Fletcher" userId="6ace6d50e9026602" providerId="LiveId" clId="{EECE3DDE-EAF9-406D-9154-AD5AA8E20C37}" dt="2020-11-30T20:27:52.302" v="974" actId="20577"/>
        <pc:sldMkLst>
          <pc:docMk/>
          <pc:sldMk cId="875555256" sldId="257"/>
        </pc:sldMkLst>
        <pc:spChg chg="mod">
          <ac:chgData name="Sean Fletcher" userId="6ace6d50e9026602" providerId="LiveId" clId="{EECE3DDE-EAF9-406D-9154-AD5AA8E20C37}" dt="2020-11-30T20:27:52.302" v="974" actId="20577"/>
          <ac:spMkLst>
            <pc:docMk/>
            <pc:sldMk cId="875555256" sldId="257"/>
            <ac:spMk id="3" creationId="{9590E3B2-CD72-437A-B2C4-916023980F54}"/>
          </ac:spMkLst>
        </pc:spChg>
      </pc:sldChg>
      <pc:sldChg chg="addSp modSp">
        <pc:chgData name="Sean Fletcher" userId="6ace6d50e9026602" providerId="LiveId" clId="{EECE3DDE-EAF9-406D-9154-AD5AA8E20C37}" dt="2020-12-01T16:20:51.749" v="2580" actId="1076"/>
        <pc:sldMkLst>
          <pc:docMk/>
          <pc:sldMk cId="3404062410" sldId="258"/>
        </pc:sldMkLst>
        <pc:picChg chg="add mod">
          <ac:chgData name="Sean Fletcher" userId="6ace6d50e9026602" providerId="LiveId" clId="{EECE3DDE-EAF9-406D-9154-AD5AA8E20C37}" dt="2020-12-01T16:20:51.749" v="2580" actId="1076"/>
          <ac:picMkLst>
            <pc:docMk/>
            <pc:sldMk cId="3404062410" sldId="258"/>
            <ac:picMk id="1026" creationId="{1E247DC7-F8A1-40F2-9483-37703951B9F3}"/>
          </ac:picMkLst>
        </pc:picChg>
      </pc:sldChg>
      <pc:sldChg chg="modSp mod">
        <pc:chgData name="Sean Fletcher" userId="6ace6d50e9026602" providerId="LiveId" clId="{EECE3DDE-EAF9-406D-9154-AD5AA8E20C37}" dt="2020-11-30T20:28:58.081" v="978" actId="20577"/>
        <pc:sldMkLst>
          <pc:docMk/>
          <pc:sldMk cId="338172696" sldId="259"/>
        </pc:sldMkLst>
        <pc:spChg chg="mod">
          <ac:chgData name="Sean Fletcher" userId="6ace6d50e9026602" providerId="LiveId" clId="{EECE3DDE-EAF9-406D-9154-AD5AA8E20C37}" dt="2020-11-30T20:28:58.081" v="978" actId="20577"/>
          <ac:spMkLst>
            <pc:docMk/>
            <pc:sldMk cId="338172696" sldId="259"/>
            <ac:spMk id="3" creationId="{D084E6CB-7419-4A61-8684-DD9065935599}"/>
          </ac:spMkLst>
        </pc:spChg>
      </pc:sldChg>
      <pc:sldChg chg="addSp modSp">
        <pc:chgData name="Sean Fletcher" userId="6ace6d50e9026602" providerId="LiveId" clId="{EECE3DDE-EAF9-406D-9154-AD5AA8E20C37}" dt="2020-12-01T16:29:22.798" v="2584" actId="1076"/>
        <pc:sldMkLst>
          <pc:docMk/>
          <pc:sldMk cId="1820673625" sldId="262"/>
        </pc:sldMkLst>
        <pc:picChg chg="add mod">
          <ac:chgData name="Sean Fletcher" userId="6ace6d50e9026602" providerId="LiveId" clId="{EECE3DDE-EAF9-406D-9154-AD5AA8E20C37}" dt="2020-12-01T16:29:22.798" v="2584" actId="1076"/>
          <ac:picMkLst>
            <pc:docMk/>
            <pc:sldMk cId="1820673625" sldId="262"/>
            <ac:picMk id="2050" creationId="{8E7FCD31-F7CC-4A66-9DAE-D74A29443D81}"/>
          </ac:picMkLst>
        </pc:picChg>
      </pc:sldChg>
      <pc:sldChg chg="modSp mod">
        <pc:chgData name="Sean Fletcher" userId="6ace6d50e9026602" providerId="LiveId" clId="{EECE3DDE-EAF9-406D-9154-AD5AA8E20C37}" dt="2020-11-30T19:45:00.386" v="340" actId="1076"/>
        <pc:sldMkLst>
          <pc:docMk/>
          <pc:sldMk cId="2886244807" sldId="263"/>
        </pc:sldMkLst>
        <pc:spChg chg="mod">
          <ac:chgData name="Sean Fletcher" userId="6ace6d50e9026602" providerId="LiveId" clId="{EECE3DDE-EAF9-406D-9154-AD5AA8E20C37}" dt="2020-11-30T19:45:00.386" v="340" actId="1076"/>
          <ac:spMkLst>
            <pc:docMk/>
            <pc:sldMk cId="2886244807" sldId="263"/>
            <ac:spMk id="4" creationId="{15109AB6-9743-4448-981B-E325BF9EF186}"/>
          </ac:spMkLst>
        </pc:spChg>
      </pc:sldChg>
      <pc:sldChg chg="addSp delSp modSp new mod modClrScheme chgLayout">
        <pc:chgData name="Sean Fletcher" userId="6ace6d50e9026602" providerId="LiveId" clId="{EECE3DDE-EAF9-406D-9154-AD5AA8E20C37}" dt="2020-11-30T20:19:06.845" v="773" actId="13782"/>
        <pc:sldMkLst>
          <pc:docMk/>
          <pc:sldMk cId="951898207" sldId="264"/>
        </pc:sldMkLst>
        <pc:spChg chg="mod ord">
          <ac:chgData name="Sean Fletcher" userId="6ace6d50e9026602" providerId="LiveId" clId="{EECE3DDE-EAF9-406D-9154-AD5AA8E20C37}" dt="2020-11-30T19:48:04.160" v="414" actId="700"/>
          <ac:spMkLst>
            <pc:docMk/>
            <pc:sldMk cId="951898207" sldId="264"/>
            <ac:spMk id="2" creationId="{B1F2EEC5-544A-4F03-A508-EB7DFF60247E}"/>
          </ac:spMkLst>
        </pc:spChg>
        <pc:spChg chg="del mod ord">
          <ac:chgData name="Sean Fletcher" userId="6ace6d50e9026602" providerId="LiveId" clId="{EECE3DDE-EAF9-406D-9154-AD5AA8E20C37}" dt="2020-11-30T19:48:04.160" v="414" actId="700"/>
          <ac:spMkLst>
            <pc:docMk/>
            <pc:sldMk cId="951898207" sldId="264"/>
            <ac:spMk id="3" creationId="{DCE76F9F-6BD3-49EC-8057-88B631831910}"/>
          </ac:spMkLst>
        </pc:spChg>
        <pc:spChg chg="del">
          <ac:chgData name="Sean Fletcher" userId="6ace6d50e9026602" providerId="LiveId" clId="{EECE3DDE-EAF9-406D-9154-AD5AA8E20C37}" dt="2020-11-30T19:48:04.160" v="414" actId="700"/>
          <ac:spMkLst>
            <pc:docMk/>
            <pc:sldMk cId="951898207" sldId="264"/>
            <ac:spMk id="4" creationId="{9165521E-7825-4F42-B735-3B3BBC911619}"/>
          </ac:spMkLst>
        </pc:spChg>
        <pc:spChg chg="add del mod ord">
          <ac:chgData name="Sean Fletcher" userId="6ace6d50e9026602" providerId="LiveId" clId="{EECE3DDE-EAF9-406D-9154-AD5AA8E20C37}" dt="2020-11-30T20:04:27.851" v="479" actId="1032"/>
          <ac:spMkLst>
            <pc:docMk/>
            <pc:sldMk cId="951898207" sldId="264"/>
            <ac:spMk id="5" creationId="{9B9E6C3C-601F-4AA4-B982-3964FAF2CAAD}"/>
          </ac:spMkLst>
        </pc:spChg>
        <pc:spChg chg="add del mod">
          <ac:chgData name="Sean Fletcher" userId="6ace6d50e9026602" providerId="LiveId" clId="{EECE3DDE-EAF9-406D-9154-AD5AA8E20C37}" dt="2020-11-30T20:11:04.019" v="551" actId="1032"/>
          <ac:spMkLst>
            <pc:docMk/>
            <pc:sldMk cId="951898207" sldId="264"/>
            <ac:spMk id="8" creationId="{5757F4BE-69E5-41C9-916F-BD53DA8FA744}"/>
          </ac:spMkLst>
        </pc:spChg>
        <pc:graphicFrameChg chg="add del mod modGraphic">
          <ac:chgData name="Sean Fletcher" userId="6ace6d50e9026602" providerId="LiveId" clId="{EECE3DDE-EAF9-406D-9154-AD5AA8E20C37}" dt="2020-11-30T20:10:24.866" v="550" actId="478"/>
          <ac:graphicFrameMkLst>
            <pc:docMk/>
            <pc:sldMk cId="951898207" sldId="264"/>
            <ac:graphicFrameMk id="6" creationId="{BC3EA8D1-42DC-451A-9450-7F1321102BA1}"/>
          </ac:graphicFrameMkLst>
        </pc:graphicFrameChg>
        <pc:graphicFrameChg chg="add mod modGraphic">
          <ac:chgData name="Sean Fletcher" userId="6ace6d50e9026602" providerId="LiveId" clId="{EECE3DDE-EAF9-406D-9154-AD5AA8E20C37}" dt="2020-11-30T20:19:06.845" v="773" actId="13782"/>
          <ac:graphicFrameMkLst>
            <pc:docMk/>
            <pc:sldMk cId="951898207" sldId="264"/>
            <ac:graphicFrameMk id="9" creationId="{0CCEEE07-4CF5-4D23-B9A1-F92F3F260B07}"/>
          </ac:graphicFrameMkLst>
        </pc:graphicFrameChg>
      </pc:sldChg>
      <pc:sldChg chg="addSp delSp modSp new mod setBg modClrScheme chgLayout">
        <pc:chgData name="Sean Fletcher" userId="6ace6d50e9026602" providerId="LiveId" clId="{EECE3DDE-EAF9-406D-9154-AD5AA8E20C37}" dt="2020-11-30T20:24:25.133" v="962" actId="2710"/>
        <pc:sldMkLst>
          <pc:docMk/>
          <pc:sldMk cId="3696603715" sldId="265"/>
        </pc:sldMkLst>
        <pc:spChg chg="mod ord">
          <ac:chgData name="Sean Fletcher" userId="6ace6d50e9026602" providerId="LiveId" clId="{EECE3DDE-EAF9-406D-9154-AD5AA8E20C37}" dt="2020-11-30T19:51:51.102" v="450" actId="26606"/>
          <ac:spMkLst>
            <pc:docMk/>
            <pc:sldMk cId="3696603715" sldId="265"/>
            <ac:spMk id="2" creationId="{1936BEB6-D255-4DF3-AD90-CD15F6DBF541}"/>
          </ac:spMkLst>
        </pc:spChg>
        <pc:spChg chg="del mod ord">
          <ac:chgData name="Sean Fletcher" userId="6ace6d50e9026602" providerId="LiveId" clId="{EECE3DDE-EAF9-406D-9154-AD5AA8E20C37}" dt="2020-11-30T19:50:20.906" v="438" actId="700"/>
          <ac:spMkLst>
            <pc:docMk/>
            <pc:sldMk cId="3696603715" sldId="265"/>
            <ac:spMk id="3" creationId="{27D5E543-5BB1-472F-BF4E-D0D59A7D9425}"/>
          </ac:spMkLst>
        </pc:spChg>
        <pc:spChg chg="add del mod ord">
          <ac:chgData name="Sean Fletcher" userId="6ace6d50e9026602" providerId="LiveId" clId="{EECE3DDE-EAF9-406D-9154-AD5AA8E20C37}" dt="2020-11-30T19:50:24.030" v="439" actId="700"/>
          <ac:spMkLst>
            <pc:docMk/>
            <pc:sldMk cId="3696603715" sldId="265"/>
            <ac:spMk id="4" creationId="{1E56DB6C-01EE-47BC-B434-338185038496}"/>
          </ac:spMkLst>
        </pc:spChg>
        <pc:spChg chg="add del mod ord">
          <ac:chgData name="Sean Fletcher" userId="6ace6d50e9026602" providerId="LiveId" clId="{EECE3DDE-EAF9-406D-9154-AD5AA8E20C37}" dt="2020-11-30T19:50:24.030" v="439" actId="700"/>
          <ac:spMkLst>
            <pc:docMk/>
            <pc:sldMk cId="3696603715" sldId="265"/>
            <ac:spMk id="5" creationId="{FA8C8497-E720-4205-8A4C-EFCE11251302}"/>
          </ac:spMkLst>
        </pc:spChg>
        <pc:spChg chg="add del mod ord">
          <ac:chgData name="Sean Fletcher" userId="6ace6d50e9026602" providerId="LiveId" clId="{EECE3DDE-EAF9-406D-9154-AD5AA8E20C37}" dt="2020-11-30T19:50:24.030" v="439" actId="700"/>
          <ac:spMkLst>
            <pc:docMk/>
            <pc:sldMk cId="3696603715" sldId="265"/>
            <ac:spMk id="6" creationId="{2DF4C5A6-C7A1-4C56-AB34-BCF291B009BD}"/>
          </ac:spMkLst>
        </pc:spChg>
        <pc:spChg chg="add del mod ord">
          <ac:chgData name="Sean Fletcher" userId="6ace6d50e9026602" providerId="LiveId" clId="{EECE3DDE-EAF9-406D-9154-AD5AA8E20C37}" dt="2020-11-30T19:50:24.030" v="439" actId="700"/>
          <ac:spMkLst>
            <pc:docMk/>
            <pc:sldMk cId="3696603715" sldId="265"/>
            <ac:spMk id="7" creationId="{8DCE4FD9-F5AE-44C7-95EF-49C02450F7BD}"/>
          </ac:spMkLst>
        </pc:spChg>
        <pc:spChg chg="add del mod ord">
          <ac:chgData name="Sean Fletcher" userId="6ace6d50e9026602" providerId="LiveId" clId="{EECE3DDE-EAF9-406D-9154-AD5AA8E20C37}" dt="2020-11-30T19:50:33.470" v="440" actId="931"/>
          <ac:spMkLst>
            <pc:docMk/>
            <pc:sldMk cId="3696603715" sldId="265"/>
            <ac:spMk id="8" creationId="{F85AED0B-1432-46F2-A70C-5A94491FBC5F}"/>
          </ac:spMkLst>
        </pc:spChg>
        <pc:spChg chg="add mod ord">
          <ac:chgData name="Sean Fletcher" userId="6ace6d50e9026602" providerId="LiveId" clId="{EECE3DDE-EAF9-406D-9154-AD5AA8E20C37}" dt="2020-11-30T20:24:25.133" v="962" actId="2710"/>
          <ac:spMkLst>
            <pc:docMk/>
            <pc:sldMk cId="3696603715" sldId="265"/>
            <ac:spMk id="9" creationId="{505A429C-1AB9-4E0C-8AF6-2A19ABE2F177}"/>
          </ac:spMkLst>
        </pc:spChg>
        <pc:spChg chg="add">
          <ac:chgData name="Sean Fletcher" userId="6ace6d50e9026602" providerId="LiveId" clId="{EECE3DDE-EAF9-406D-9154-AD5AA8E20C37}" dt="2020-11-30T19:51:51.102" v="450" actId="26606"/>
          <ac:spMkLst>
            <pc:docMk/>
            <pc:sldMk cId="3696603715" sldId="265"/>
            <ac:spMk id="13" creationId="{D85E092D-7CA0-478D-8A75-05B4F3928425}"/>
          </ac:spMkLst>
        </pc:spChg>
        <pc:spChg chg="add">
          <ac:chgData name="Sean Fletcher" userId="6ace6d50e9026602" providerId="LiveId" clId="{EECE3DDE-EAF9-406D-9154-AD5AA8E20C37}" dt="2020-11-30T19:51:51.102" v="450" actId="26606"/>
          <ac:spMkLst>
            <pc:docMk/>
            <pc:sldMk cId="3696603715" sldId="265"/>
            <ac:spMk id="14" creationId="{849BBC20-31DC-4C84-BCF3-7C83A4A7846E}"/>
          </ac:spMkLst>
        </pc:spChg>
        <pc:spChg chg="add del">
          <ac:chgData name="Sean Fletcher" userId="6ace6d50e9026602" providerId="LiveId" clId="{EECE3DDE-EAF9-406D-9154-AD5AA8E20C37}" dt="2020-11-30T19:50:51.312" v="444" actId="26606"/>
          <ac:spMkLst>
            <pc:docMk/>
            <pc:sldMk cId="3696603715" sldId="265"/>
            <ac:spMk id="16" creationId="{3DC5A8ED-EAB7-47A9-9859-5562848E0A2E}"/>
          </ac:spMkLst>
        </pc:spChg>
        <pc:spChg chg="add del">
          <ac:chgData name="Sean Fletcher" userId="6ace6d50e9026602" providerId="LiveId" clId="{EECE3DDE-EAF9-406D-9154-AD5AA8E20C37}" dt="2020-11-30T19:50:51.312" v="444" actId="26606"/>
          <ac:spMkLst>
            <pc:docMk/>
            <pc:sldMk cId="3696603715" sldId="265"/>
            <ac:spMk id="18" creationId="{C05B5208-BEB1-4EBC-B009-26EDDF5276E2}"/>
          </ac:spMkLst>
        </pc:spChg>
        <pc:picChg chg="add mod">
          <ac:chgData name="Sean Fletcher" userId="6ace6d50e9026602" providerId="LiveId" clId="{EECE3DDE-EAF9-406D-9154-AD5AA8E20C37}" dt="2020-11-30T19:53:01.329" v="456" actId="1076"/>
          <ac:picMkLst>
            <pc:docMk/>
            <pc:sldMk cId="3696603715" sldId="265"/>
            <ac:picMk id="11" creationId="{8B8E58CD-6164-42B6-976A-951BE29AEA01}"/>
          </ac:picMkLst>
        </pc:picChg>
        <pc:inkChg chg="add del">
          <ac:chgData name="Sean Fletcher" userId="6ace6d50e9026602" providerId="LiveId" clId="{EECE3DDE-EAF9-406D-9154-AD5AA8E20C37}" dt="2020-11-30T19:58:17.661" v="475"/>
          <ac:inkMkLst>
            <pc:docMk/>
            <pc:sldMk cId="3696603715" sldId="265"/>
            <ac:inkMk id="12" creationId="{2D4FAE0C-341C-4A2C-8245-8DF5286E00DB}"/>
          </ac:inkMkLst>
        </pc:inkChg>
        <pc:inkChg chg="add">
          <ac:chgData name="Sean Fletcher" userId="6ace6d50e9026602" providerId="LiveId" clId="{EECE3DDE-EAF9-406D-9154-AD5AA8E20C37}" dt="2020-11-30T19:54:43.670" v="458" actId="9405"/>
          <ac:inkMkLst>
            <pc:docMk/>
            <pc:sldMk cId="3696603715" sldId="265"/>
            <ac:inkMk id="15" creationId="{DDEA7B55-33D3-4473-B6F3-D676875D4DEF}"/>
          </ac:inkMkLst>
        </pc:inkChg>
        <pc:inkChg chg="add del">
          <ac:chgData name="Sean Fletcher" userId="6ace6d50e9026602" providerId="LiveId" clId="{EECE3DDE-EAF9-406D-9154-AD5AA8E20C37}" dt="2020-11-30T19:54:47.664" v="460" actId="9405"/>
          <ac:inkMkLst>
            <pc:docMk/>
            <pc:sldMk cId="3696603715" sldId="265"/>
            <ac:inkMk id="17" creationId="{082D6BDC-C361-424D-BE41-62558E591B13}"/>
          </ac:inkMkLst>
        </pc:inkChg>
        <pc:inkChg chg="add del">
          <ac:chgData name="Sean Fletcher" userId="6ace6d50e9026602" providerId="LiveId" clId="{EECE3DDE-EAF9-406D-9154-AD5AA8E20C37}" dt="2020-11-30T19:55:07.931" v="462" actId="9405"/>
          <ac:inkMkLst>
            <pc:docMk/>
            <pc:sldMk cId="3696603715" sldId="265"/>
            <ac:inkMk id="19" creationId="{C9500D5D-BE69-4CDB-8C2B-5A2601B274D7}"/>
          </ac:inkMkLst>
        </pc:inkChg>
        <pc:inkChg chg="add">
          <ac:chgData name="Sean Fletcher" userId="6ace6d50e9026602" providerId="LiveId" clId="{EECE3DDE-EAF9-406D-9154-AD5AA8E20C37}" dt="2020-11-30T19:56:26.117" v="463" actId="9405"/>
          <ac:inkMkLst>
            <pc:docMk/>
            <pc:sldMk cId="3696603715" sldId="265"/>
            <ac:inkMk id="20" creationId="{A2908A0C-EAA9-4E26-B768-CB0C074D0A6C}"/>
          </ac:inkMkLst>
        </pc:inkChg>
        <pc:inkChg chg="add del">
          <ac:chgData name="Sean Fletcher" userId="6ace6d50e9026602" providerId="LiveId" clId="{EECE3DDE-EAF9-406D-9154-AD5AA8E20C37}" dt="2020-11-30T19:56:56.680" v="469" actId="9405"/>
          <ac:inkMkLst>
            <pc:docMk/>
            <pc:sldMk cId="3696603715" sldId="265"/>
            <ac:inkMk id="21" creationId="{B39D0D28-6521-403A-907E-24A7E3225A03}"/>
          </ac:inkMkLst>
        </pc:inkChg>
        <pc:inkChg chg="add del">
          <ac:chgData name="Sean Fletcher" userId="6ace6d50e9026602" providerId="LiveId" clId="{EECE3DDE-EAF9-406D-9154-AD5AA8E20C37}" dt="2020-11-30T19:56:56.101" v="468" actId="9405"/>
          <ac:inkMkLst>
            <pc:docMk/>
            <pc:sldMk cId="3696603715" sldId="265"/>
            <ac:inkMk id="22" creationId="{C9730FC4-1761-4F00-AA6D-EAD3394CB862}"/>
          </ac:inkMkLst>
        </pc:inkChg>
        <pc:inkChg chg="add del">
          <ac:chgData name="Sean Fletcher" userId="6ace6d50e9026602" providerId="LiveId" clId="{EECE3DDE-EAF9-406D-9154-AD5AA8E20C37}" dt="2020-11-30T19:56:55.413" v="467" actId="9405"/>
          <ac:inkMkLst>
            <pc:docMk/>
            <pc:sldMk cId="3696603715" sldId="265"/>
            <ac:inkMk id="23" creationId="{DBA3CA36-AD1C-478A-8E29-D0F3ECAC8C8B}"/>
          </ac:inkMkLst>
        </pc:inkChg>
        <pc:inkChg chg="add">
          <ac:chgData name="Sean Fletcher" userId="6ace6d50e9026602" providerId="LiveId" clId="{EECE3DDE-EAF9-406D-9154-AD5AA8E20C37}" dt="2020-11-30T19:57:01.396" v="470" actId="9405"/>
          <ac:inkMkLst>
            <pc:docMk/>
            <pc:sldMk cId="3696603715" sldId="265"/>
            <ac:inkMk id="24" creationId="{B0357BF7-CEB3-4793-AF82-5E16E43AAAEC}"/>
          </ac:inkMkLst>
        </pc:inkChg>
        <pc:inkChg chg="add del">
          <ac:chgData name="Sean Fletcher" userId="6ace6d50e9026602" providerId="LiveId" clId="{EECE3DDE-EAF9-406D-9154-AD5AA8E20C37}" dt="2020-11-30T19:58:17.659" v="474"/>
          <ac:inkMkLst>
            <pc:docMk/>
            <pc:sldMk cId="3696603715" sldId="265"/>
            <ac:inkMk id="25" creationId="{170ABC1A-7187-4480-822A-7D13913537BA}"/>
          </ac:inkMkLst>
        </pc:inkChg>
        <pc:inkChg chg="add">
          <ac:chgData name="Sean Fletcher" userId="6ace6d50e9026602" providerId="LiveId" clId="{EECE3DDE-EAF9-406D-9154-AD5AA8E20C37}" dt="2020-11-30T19:57:12.492" v="472" actId="9405"/>
          <ac:inkMkLst>
            <pc:docMk/>
            <pc:sldMk cId="3696603715" sldId="265"/>
            <ac:inkMk id="26" creationId="{D13233DB-0E2D-4603-9924-E6C4772F5E9E}"/>
          </ac:inkMkLst>
        </pc:inkChg>
        <pc:inkChg chg="add">
          <ac:chgData name="Sean Fletcher" userId="6ace6d50e9026602" providerId="LiveId" clId="{EECE3DDE-EAF9-406D-9154-AD5AA8E20C37}" dt="2020-11-30T19:57:23.676" v="473" actId="9405"/>
          <ac:inkMkLst>
            <pc:docMk/>
            <pc:sldMk cId="3696603715" sldId="265"/>
            <ac:inkMk id="27" creationId="{53D36F54-E813-4727-9BE5-DA945A6E1410}"/>
          </ac:inkMkLst>
        </pc:inkChg>
        <pc:inkChg chg="add del">
          <ac:chgData name="Sean Fletcher" userId="6ace6d50e9026602" providerId="LiveId" clId="{EECE3DDE-EAF9-406D-9154-AD5AA8E20C37}" dt="2020-11-30T19:58:37.892" v="477"/>
          <ac:inkMkLst>
            <pc:docMk/>
            <pc:sldMk cId="3696603715" sldId="265"/>
            <ac:inkMk id="28" creationId="{33C48162-24F7-4231-99D0-E769ACFB90C0}"/>
          </ac:inkMkLst>
        </pc:inkChg>
        <pc:inkChg chg="add">
          <ac:chgData name="Sean Fletcher" userId="6ace6d50e9026602" providerId="LiveId" clId="{EECE3DDE-EAF9-406D-9154-AD5AA8E20C37}" dt="2020-11-30T19:58:46.257" v="478" actId="9405"/>
          <ac:inkMkLst>
            <pc:docMk/>
            <pc:sldMk cId="3696603715" sldId="265"/>
            <ac:inkMk id="29" creationId="{544BAF4F-9996-4247-AF07-58326CAD98D0}"/>
          </ac:inkMkLst>
        </pc:inkChg>
      </pc:sldChg>
      <pc:sldChg chg="addSp delSp modSp new mod setBg">
        <pc:chgData name="Sean Fletcher" userId="6ace6d50e9026602" providerId="LiveId" clId="{EECE3DDE-EAF9-406D-9154-AD5AA8E20C37}" dt="2020-11-30T20:46:55.722" v="1202" actId="255"/>
        <pc:sldMkLst>
          <pc:docMk/>
          <pc:sldMk cId="3415922259" sldId="266"/>
        </pc:sldMkLst>
        <pc:spChg chg="mod">
          <ac:chgData name="Sean Fletcher" userId="6ace6d50e9026602" providerId="LiveId" clId="{EECE3DDE-EAF9-406D-9154-AD5AA8E20C37}" dt="2020-11-30T20:40:59.337" v="1000" actId="20577"/>
          <ac:spMkLst>
            <pc:docMk/>
            <pc:sldMk cId="3415922259" sldId="266"/>
            <ac:spMk id="2" creationId="{F8DC7066-6BA8-41C0-85C9-918812BD2D6F}"/>
          </ac:spMkLst>
        </pc:spChg>
        <pc:spChg chg="del">
          <ac:chgData name="Sean Fletcher" userId="6ace6d50e9026602" providerId="LiveId" clId="{EECE3DDE-EAF9-406D-9154-AD5AA8E20C37}" dt="2020-11-30T20:37:58.850" v="979" actId="931"/>
          <ac:spMkLst>
            <pc:docMk/>
            <pc:sldMk cId="3415922259" sldId="266"/>
            <ac:spMk id="3" creationId="{1921BF03-C573-497A-8FAA-EB069C410355}"/>
          </ac:spMkLst>
        </pc:spChg>
        <pc:spChg chg="mod">
          <ac:chgData name="Sean Fletcher" userId="6ace6d50e9026602" providerId="LiveId" clId="{EECE3DDE-EAF9-406D-9154-AD5AA8E20C37}" dt="2020-11-30T20:46:55.722" v="1202" actId="255"/>
          <ac:spMkLst>
            <pc:docMk/>
            <pc:sldMk cId="3415922259" sldId="266"/>
            <ac:spMk id="4" creationId="{9BC4E13D-DD64-4EC6-9225-98ADD88184A0}"/>
          </ac:spMkLst>
        </pc:spChg>
        <pc:spChg chg="add">
          <ac:chgData name="Sean Fletcher" userId="6ace6d50e9026602" providerId="LiveId" clId="{EECE3DDE-EAF9-406D-9154-AD5AA8E20C37}" dt="2020-11-30T20:39:48.870" v="995" actId="26606"/>
          <ac:spMkLst>
            <pc:docMk/>
            <pc:sldMk cId="3415922259" sldId="266"/>
            <ac:spMk id="11" creationId="{D85E092D-7CA0-478D-8A75-05B4F3928425}"/>
          </ac:spMkLst>
        </pc:spChg>
        <pc:spChg chg="add">
          <ac:chgData name="Sean Fletcher" userId="6ace6d50e9026602" providerId="LiveId" clId="{EECE3DDE-EAF9-406D-9154-AD5AA8E20C37}" dt="2020-11-30T20:39:48.870" v="995" actId="26606"/>
          <ac:spMkLst>
            <pc:docMk/>
            <pc:sldMk cId="3415922259" sldId="266"/>
            <ac:spMk id="13" creationId="{849BBC20-31DC-4C84-BCF3-7C83A4A7846E}"/>
          </ac:spMkLst>
        </pc:spChg>
        <pc:picChg chg="add mod modCrop">
          <ac:chgData name="Sean Fletcher" userId="6ace6d50e9026602" providerId="LiveId" clId="{EECE3DDE-EAF9-406D-9154-AD5AA8E20C37}" dt="2020-11-30T20:39:48.870" v="995" actId="26606"/>
          <ac:picMkLst>
            <pc:docMk/>
            <pc:sldMk cId="3415922259" sldId="266"/>
            <ac:picMk id="6" creationId="{0A356FD4-954E-40DD-B5A3-EFCE1E142E25}"/>
          </ac:picMkLst>
        </pc:picChg>
      </pc:sldChg>
      <pc:sldChg chg="addSp delSp modSp new mod setBg modClrScheme chgLayout">
        <pc:chgData name="Sean Fletcher" userId="6ace6d50e9026602" providerId="LiveId" clId="{EECE3DDE-EAF9-406D-9154-AD5AA8E20C37}" dt="2020-11-30T21:09:32.057" v="1557" actId="1076"/>
        <pc:sldMkLst>
          <pc:docMk/>
          <pc:sldMk cId="1298013813" sldId="267"/>
        </pc:sldMkLst>
        <pc:spChg chg="del mod ord">
          <ac:chgData name="Sean Fletcher" userId="6ace6d50e9026602" providerId="LiveId" clId="{EECE3DDE-EAF9-406D-9154-AD5AA8E20C37}" dt="2020-11-30T20:47:39.666" v="1204" actId="700"/>
          <ac:spMkLst>
            <pc:docMk/>
            <pc:sldMk cId="1298013813" sldId="267"/>
            <ac:spMk id="2" creationId="{BB1E3D9C-531C-4D0B-B4D8-5D75B9D14960}"/>
          </ac:spMkLst>
        </pc:spChg>
        <pc:spChg chg="del mod ord">
          <ac:chgData name="Sean Fletcher" userId="6ace6d50e9026602" providerId="LiveId" clId="{EECE3DDE-EAF9-406D-9154-AD5AA8E20C37}" dt="2020-11-30T20:47:39.666" v="1204" actId="700"/>
          <ac:spMkLst>
            <pc:docMk/>
            <pc:sldMk cId="1298013813" sldId="267"/>
            <ac:spMk id="3" creationId="{0397A2C5-91A6-4C13-9752-749F900966E9}"/>
          </ac:spMkLst>
        </pc:spChg>
        <pc:spChg chg="del">
          <ac:chgData name="Sean Fletcher" userId="6ace6d50e9026602" providerId="LiveId" clId="{EECE3DDE-EAF9-406D-9154-AD5AA8E20C37}" dt="2020-11-30T20:47:39.666" v="1204" actId="700"/>
          <ac:spMkLst>
            <pc:docMk/>
            <pc:sldMk cId="1298013813" sldId="267"/>
            <ac:spMk id="4" creationId="{7998E900-1B04-4853-81D9-E515D641F6A7}"/>
          </ac:spMkLst>
        </pc:spChg>
        <pc:spChg chg="add mod ord">
          <ac:chgData name="Sean Fletcher" userId="6ace6d50e9026602" providerId="LiveId" clId="{EECE3DDE-EAF9-406D-9154-AD5AA8E20C37}" dt="2020-11-30T20:59:24.747" v="1236" actId="26606"/>
          <ac:spMkLst>
            <pc:docMk/>
            <pc:sldMk cId="1298013813" sldId="267"/>
            <ac:spMk id="5" creationId="{F718569C-3611-4923-A51D-C38E1FBEF18C}"/>
          </ac:spMkLst>
        </pc:spChg>
        <pc:spChg chg="add del mod ord">
          <ac:chgData name="Sean Fletcher" userId="6ace6d50e9026602" providerId="LiveId" clId="{EECE3DDE-EAF9-406D-9154-AD5AA8E20C37}" dt="2020-11-30T20:58:07.266" v="1231" actId="700"/>
          <ac:spMkLst>
            <pc:docMk/>
            <pc:sldMk cId="1298013813" sldId="267"/>
            <ac:spMk id="6" creationId="{6F8C3B50-2096-4D5C-ABF1-0BF296FDE4D9}"/>
          </ac:spMkLst>
        </pc:spChg>
        <pc:spChg chg="add mod ord">
          <ac:chgData name="Sean Fletcher" userId="6ace6d50e9026602" providerId="LiveId" clId="{EECE3DDE-EAF9-406D-9154-AD5AA8E20C37}" dt="2020-11-30T21:09:32.057" v="1557" actId="1076"/>
          <ac:spMkLst>
            <pc:docMk/>
            <pc:sldMk cId="1298013813" sldId="267"/>
            <ac:spMk id="7" creationId="{247E4B47-2542-485C-AF78-35CAA303D684}"/>
          </ac:spMkLst>
        </pc:spChg>
        <pc:spChg chg="add del mod ord">
          <ac:chgData name="Sean Fletcher" userId="6ace6d50e9026602" providerId="LiveId" clId="{EECE3DDE-EAF9-406D-9154-AD5AA8E20C37}" dt="2020-11-30T20:59:14.803" v="1232" actId="931"/>
          <ac:spMkLst>
            <pc:docMk/>
            <pc:sldMk cId="1298013813" sldId="267"/>
            <ac:spMk id="8" creationId="{455CC080-078C-49D8-88DB-289734CD4B37}"/>
          </ac:spMkLst>
        </pc:spChg>
        <pc:picChg chg="add mod modCrop">
          <ac:chgData name="Sean Fletcher" userId="6ace6d50e9026602" providerId="LiveId" clId="{EECE3DDE-EAF9-406D-9154-AD5AA8E20C37}" dt="2020-11-30T21:01:06.332" v="1245" actId="26606"/>
          <ac:picMkLst>
            <pc:docMk/>
            <pc:sldMk cId="1298013813" sldId="267"/>
            <ac:picMk id="10" creationId="{8949E94B-822F-4533-AD1D-2815E08F0000}"/>
          </ac:picMkLst>
        </pc:picChg>
      </pc:sldChg>
      <pc:sldChg chg="modSp new mod">
        <pc:chgData name="Sean Fletcher" userId="6ace6d50e9026602" providerId="LiveId" clId="{EECE3DDE-EAF9-406D-9154-AD5AA8E20C37}" dt="2020-11-30T21:39:02.978" v="2575" actId="255"/>
        <pc:sldMkLst>
          <pc:docMk/>
          <pc:sldMk cId="458745486" sldId="268"/>
        </pc:sldMkLst>
        <pc:spChg chg="mod">
          <ac:chgData name="Sean Fletcher" userId="6ace6d50e9026602" providerId="LiveId" clId="{EECE3DDE-EAF9-406D-9154-AD5AA8E20C37}" dt="2020-11-30T21:26:09.239" v="1652" actId="20577"/>
          <ac:spMkLst>
            <pc:docMk/>
            <pc:sldMk cId="458745486" sldId="268"/>
            <ac:spMk id="2" creationId="{CE128CED-CA9A-41D4-BED2-7AF811C11491}"/>
          </ac:spMkLst>
        </pc:spChg>
        <pc:spChg chg="mod">
          <ac:chgData name="Sean Fletcher" userId="6ace6d50e9026602" providerId="LiveId" clId="{EECE3DDE-EAF9-406D-9154-AD5AA8E20C37}" dt="2020-11-30T21:39:02.978" v="2575" actId="255"/>
          <ac:spMkLst>
            <pc:docMk/>
            <pc:sldMk cId="458745486" sldId="268"/>
            <ac:spMk id="3" creationId="{15697A90-BC37-4B46-93E9-CA9B8A7099C3}"/>
          </ac:spMkLst>
        </pc:spChg>
      </pc:sldChg>
      <pc:sldChg chg="modSp new mod">
        <pc:chgData name="Sean Fletcher" userId="6ace6d50e9026602" providerId="LiveId" clId="{EECE3DDE-EAF9-406D-9154-AD5AA8E20C37}" dt="2020-11-30T21:17:58.107" v="1639" actId="20577"/>
        <pc:sldMkLst>
          <pc:docMk/>
          <pc:sldMk cId="344295983" sldId="269"/>
        </pc:sldMkLst>
        <pc:spChg chg="mod">
          <ac:chgData name="Sean Fletcher" userId="6ace6d50e9026602" providerId="LiveId" clId="{EECE3DDE-EAF9-406D-9154-AD5AA8E20C37}" dt="2020-11-30T21:11:17.206" v="1571" actId="20577"/>
          <ac:spMkLst>
            <pc:docMk/>
            <pc:sldMk cId="344295983" sldId="269"/>
            <ac:spMk id="2" creationId="{7DFDD1E6-3FAE-43E3-ADA6-729AD741C404}"/>
          </ac:spMkLst>
        </pc:spChg>
        <pc:spChg chg="mod">
          <ac:chgData name="Sean Fletcher" userId="6ace6d50e9026602" providerId="LiveId" clId="{EECE3DDE-EAF9-406D-9154-AD5AA8E20C37}" dt="2020-11-30T21:17:58.107" v="1639" actId="20577"/>
          <ac:spMkLst>
            <pc:docMk/>
            <pc:sldMk cId="344295983" sldId="269"/>
            <ac:spMk id="3" creationId="{4C0DDD82-1586-455C-8020-EADE959F75D3}"/>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E9574E2-2844-4C59-B407-8D1907480AC7}" type="doc">
      <dgm:prSet loTypeId="urn:microsoft.com/office/officeart/2005/8/layout/bProcess3" loCatId="process" qsTypeId="urn:microsoft.com/office/officeart/2005/8/quickstyle/simple4" qsCatId="simple" csTypeId="urn:microsoft.com/office/officeart/2005/8/colors/accent1_2" csCatId="accent1" phldr="1"/>
      <dgm:spPr/>
      <dgm:t>
        <a:bodyPr/>
        <a:lstStyle/>
        <a:p>
          <a:endParaRPr lang="en-US"/>
        </a:p>
      </dgm:t>
    </dgm:pt>
    <dgm:pt modelId="{1E377DA5-29F8-4ADE-815E-3C8B01D12007}">
      <dgm:prSet phldrT="[Text]"/>
      <dgm:spPr/>
      <dgm:t>
        <a:bodyPr/>
        <a:lstStyle/>
        <a:p>
          <a:r>
            <a:rPr lang="en-US" dirty="0"/>
            <a:t>Clip everything</a:t>
          </a:r>
        </a:p>
      </dgm:t>
    </dgm:pt>
    <dgm:pt modelId="{F69BBCDE-DB78-4F2A-9E36-996667E60CDB}" type="parTrans" cxnId="{1DD123E6-66F9-4CA7-B53D-48A33BCEBC55}">
      <dgm:prSet/>
      <dgm:spPr/>
      <dgm:t>
        <a:bodyPr/>
        <a:lstStyle/>
        <a:p>
          <a:endParaRPr lang="en-US"/>
        </a:p>
      </dgm:t>
    </dgm:pt>
    <dgm:pt modelId="{8FD875BF-46F2-434F-9682-61A4972DAE8B}" type="sibTrans" cxnId="{1DD123E6-66F9-4CA7-B53D-48A33BCEBC55}">
      <dgm:prSet/>
      <dgm:spPr/>
      <dgm:t>
        <a:bodyPr/>
        <a:lstStyle/>
        <a:p>
          <a:endParaRPr lang="en-US"/>
        </a:p>
      </dgm:t>
    </dgm:pt>
    <dgm:pt modelId="{B3C8B9D8-E90F-474C-8D1A-B86EF76196E0}">
      <dgm:prSet phldrT="[Text]"/>
      <dgm:spPr/>
      <dgm:t>
        <a:bodyPr/>
        <a:lstStyle/>
        <a:p>
          <a:r>
            <a:rPr lang="en-US" dirty="0"/>
            <a:t>Buffer roads by 1000 feet </a:t>
          </a:r>
        </a:p>
      </dgm:t>
    </dgm:pt>
    <dgm:pt modelId="{7A4AA936-7D82-4553-AB8F-D80164577DF9}" type="parTrans" cxnId="{CF38E13A-DD36-45B5-918A-2164B2AAC77A}">
      <dgm:prSet/>
      <dgm:spPr/>
      <dgm:t>
        <a:bodyPr/>
        <a:lstStyle/>
        <a:p>
          <a:endParaRPr lang="en-US"/>
        </a:p>
      </dgm:t>
    </dgm:pt>
    <dgm:pt modelId="{7D469F76-259A-41EE-AA4C-716A3E997A37}" type="sibTrans" cxnId="{CF38E13A-DD36-45B5-918A-2164B2AAC77A}">
      <dgm:prSet/>
      <dgm:spPr/>
      <dgm:t>
        <a:bodyPr/>
        <a:lstStyle/>
        <a:p>
          <a:endParaRPr lang="en-US"/>
        </a:p>
      </dgm:t>
    </dgm:pt>
    <dgm:pt modelId="{907557F6-4BA2-4E9C-89C3-FFBBAAF95D16}">
      <dgm:prSet phldrT="[Text]"/>
      <dgm:spPr/>
      <dgm:t>
        <a:bodyPr/>
        <a:lstStyle/>
        <a:p>
          <a:r>
            <a:rPr lang="en-US" dirty="0"/>
            <a:t>Intersect these roads with rivers</a:t>
          </a:r>
        </a:p>
      </dgm:t>
    </dgm:pt>
    <dgm:pt modelId="{85CF45E0-B45E-4826-A0B6-F5399C918A42}" type="parTrans" cxnId="{3EAAE59D-DE7F-4B3A-886D-C8BA2C4DD7D3}">
      <dgm:prSet/>
      <dgm:spPr/>
      <dgm:t>
        <a:bodyPr/>
        <a:lstStyle/>
        <a:p>
          <a:endParaRPr lang="en-US"/>
        </a:p>
      </dgm:t>
    </dgm:pt>
    <dgm:pt modelId="{DF111B14-FA64-4CC5-8076-89E4345D5AB4}" type="sibTrans" cxnId="{3EAAE59D-DE7F-4B3A-886D-C8BA2C4DD7D3}">
      <dgm:prSet/>
      <dgm:spPr/>
      <dgm:t>
        <a:bodyPr/>
        <a:lstStyle/>
        <a:p>
          <a:endParaRPr lang="en-US"/>
        </a:p>
      </dgm:t>
    </dgm:pt>
    <dgm:pt modelId="{4A3D38EC-3C28-41F8-9060-EF5D5A7DD57D}">
      <dgm:prSet phldrT="[Text]"/>
      <dgm:spPr/>
      <dgm:t>
        <a:bodyPr/>
        <a:lstStyle/>
        <a:p>
          <a:r>
            <a:rPr lang="en-US" dirty="0"/>
            <a:t>Dissolve this layer</a:t>
          </a:r>
        </a:p>
      </dgm:t>
    </dgm:pt>
    <dgm:pt modelId="{D8980F7E-9328-45DD-86E5-417A15510B0B}" type="parTrans" cxnId="{CD66888A-BF5A-49EB-91F6-6B16106C616C}">
      <dgm:prSet/>
      <dgm:spPr/>
      <dgm:t>
        <a:bodyPr/>
        <a:lstStyle/>
        <a:p>
          <a:endParaRPr lang="en-US"/>
        </a:p>
      </dgm:t>
    </dgm:pt>
    <dgm:pt modelId="{09AD8E27-958D-45FC-9311-E966B776DA58}" type="sibTrans" cxnId="{CD66888A-BF5A-49EB-91F6-6B16106C616C}">
      <dgm:prSet/>
      <dgm:spPr/>
      <dgm:t>
        <a:bodyPr/>
        <a:lstStyle/>
        <a:p>
          <a:endParaRPr lang="en-US"/>
        </a:p>
      </dgm:t>
    </dgm:pt>
    <dgm:pt modelId="{81DED1D6-D94A-4033-9D5C-7AD9CE4EB681}">
      <dgm:prSet phldrT="[Text]"/>
      <dgm:spPr/>
      <dgm:t>
        <a:bodyPr/>
        <a:lstStyle/>
        <a:p>
          <a:r>
            <a:rPr lang="en-US" dirty="0"/>
            <a:t>Select by attributes for all roads downtown</a:t>
          </a:r>
        </a:p>
      </dgm:t>
    </dgm:pt>
    <dgm:pt modelId="{D2312F04-981A-4F7D-9690-2F9293171DCE}" type="parTrans" cxnId="{A1901ECF-F242-401D-AB28-0EC69FFDF029}">
      <dgm:prSet/>
      <dgm:spPr/>
      <dgm:t>
        <a:bodyPr/>
        <a:lstStyle/>
        <a:p>
          <a:endParaRPr lang="en-US"/>
        </a:p>
      </dgm:t>
    </dgm:pt>
    <dgm:pt modelId="{1F84453D-1EBF-47DF-B4B4-0A4B6FD3A341}" type="sibTrans" cxnId="{A1901ECF-F242-401D-AB28-0EC69FFDF029}">
      <dgm:prSet/>
      <dgm:spPr/>
      <dgm:t>
        <a:bodyPr/>
        <a:lstStyle/>
        <a:p>
          <a:endParaRPr lang="en-US"/>
        </a:p>
      </dgm:t>
    </dgm:pt>
    <dgm:pt modelId="{7832E9D8-0BF9-454A-82ED-605C08E589D2}">
      <dgm:prSet/>
      <dgm:spPr/>
      <dgm:t>
        <a:bodyPr/>
        <a:lstStyle/>
        <a:p>
          <a:r>
            <a:rPr lang="en-US" dirty="0"/>
            <a:t>Create a separate layer for these downtown roads</a:t>
          </a:r>
        </a:p>
      </dgm:t>
    </dgm:pt>
    <dgm:pt modelId="{3DCD3293-9CE0-4367-A0EC-BAD8C1CF56A6}" type="parTrans" cxnId="{FAD3AAEF-1210-420B-AA7A-2CE6E73D87F2}">
      <dgm:prSet/>
      <dgm:spPr/>
      <dgm:t>
        <a:bodyPr/>
        <a:lstStyle/>
        <a:p>
          <a:endParaRPr lang="en-US"/>
        </a:p>
      </dgm:t>
    </dgm:pt>
    <dgm:pt modelId="{2645A4D0-AEB4-4690-9D76-E7447AF07CC2}" type="sibTrans" cxnId="{FAD3AAEF-1210-420B-AA7A-2CE6E73D87F2}">
      <dgm:prSet/>
      <dgm:spPr/>
      <dgm:t>
        <a:bodyPr/>
        <a:lstStyle/>
        <a:p>
          <a:endParaRPr lang="en-US"/>
        </a:p>
      </dgm:t>
    </dgm:pt>
    <dgm:pt modelId="{E55639DA-A863-4AAF-BC76-1A2366C7F554}" type="pres">
      <dgm:prSet presAssocID="{6E9574E2-2844-4C59-B407-8D1907480AC7}" presName="Name0" presStyleCnt="0">
        <dgm:presLayoutVars>
          <dgm:dir/>
          <dgm:resizeHandles val="exact"/>
        </dgm:presLayoutVars>
      </dgm:prSet>
      <dgm:spPr/>
    </dgm:pt>
    <dgm:pt modelId="{E5F32BC0-F887-4142-A4DC-F1856E6B3CA9}" type="pres">
      <dgm:prSet presAssocID="{1E377DA5-29F8-4ADE-815E-3C8B01D12007}" presName="node" presStyleLbl="node1" presStyleIdx="0" presStyleCnt="6">
        <dgm:presLayoutVars>
          <dgm:bulletEnabled val="1"/>
        </dgm:presLayoutVars>
      </dgm:prSet>
      <dgm:spPr/>
    </dgm:pt>
    <dgm:pt modelId="{BBB1295B-F7DF-4578-83C5-39A298AA587A}" type="pres">
      <dgm:prSet presAssocID="{8FD875BF-46F2-434F-9682-61A4972DAE8B}" presName="sibTrans" presStyleLbl="sibTrans1D1" presStyleIdx="0" presStyleCnt="5"/>
      <dgm:spPr/>
    </dgm:pt>
    <dgm:pt modelId="{B3EA036B-2DA7-4DA7-89EB-5AE1F5206995}" type="pres">
      <dgm:prSet presAssocID="{8FD875BF-46F2-434F-9682-61A4972DAE8B}" presName="connectorText" presStyleLbl="sibTrans1D1" presStyleIdx="0" presStyleCnt="5"/>
      <dgm:spPr/>
    </dgm:pt>
    <dgm:pt modelId="{FECAA924-A936-4AC3-BBB9-9D99DB924E2B}" type="pres">
      <dgm:prSet presAssocID="{B3C8B9D8-E90F-474C-8D1A-B86EF76196E0}" presName="node" presStyleLbl="node1" presStyleIdx="1" presStyleCnt="6">
        <dgm:presLayoutVars>
          <dgm:bulletEnabled val="1"/>
        </dgm:presLayoutVars>
      </dgm:prSet>
      <dgm:spPr/>
    </dgm:pt>
    <dgm:pt modelId="{38A7A56A-6AC6-4198-821B-EE1141162FFB}" type="pres">
      <dgm:prSet presAssocID="{7D469F76-259A-41EE-AA4C-716A3E997A37}" presName="sibTrans" presStyleLbl="sibTrans1D1" presStyleIdx="1" presStyleCnt="5"/>
      <dgm:spPr/>
    </dgm:pt>
    <dgm:pt modelId="{4FC73BD5-3BCF-4E06-B777-9BABD616FE77}" type="pres">
      <dgm:prSet presAssocID="{7D469F76-259A-41EE-AA4C-716A3E997A37}" presName="connectorText" presStyleLbl="sibTrans1D1" presStyleIdx="1" presStyleCnt="5"/>
      <dgm:spPr/>
    </dgm:pt>
    <dgm:pt modelId="{7DEF65E2-5239-4391-9124-C7F5BCBA9C15}" type="pres">
      <dgm:prSet presAssocID="{907557F6-4BA2-4E9C-89C3-FFBBAAF95D16}" presName="node" presStyleLbl="node1" presStyleIdx="2" presStyleCnt="6">
        <dgm:presLayoutVars>
          <dgm:bulletEnabled val="1"/>
        </dgm:presLayoutVars>
      </dgm:prSet>
      <dgm:spPr/>
    </dgm:pt>
    <dgm:pt modelId="{21F47A58-03C4-4E4C-94A2-0E906876FFDD}" type="pres">
      <dgm:prSet presAssocID="{DF111B14-FA64-4CC5-8076-89E4345D5AB4}" presName="sibTrans" presStyleLbl="sibTrans1D1" presStyleIdx="2" presStyleCnt="5"/>
      <dgm:spPr/>
    </dgm:pt>
    <dgm:pt modelId="{3DAE3E98-17D5-4170-873F-DF0ABAF563B7}" type="pres">
      <dgm:prSet presAssocID="{DF111B14-FA64-4CC5-8076-89E4345D5AB4}" presName="connectorText" presStyleLbl="sibTrans1D1" presStyleIdx="2" presStyleCnt="5"/>
      <dgm:spPr/>
    </dgm:pt>
    <dgm:pt modelId="{1DDAF4D1-92EF-47E4-AE50-6EF756B3A8B7}" type="pres">
      <dgm:prSet presAssocID="{4A3D38EC-3C28-41F8-9060-EF5D5A7DD57D}" presName="node" presStyleLbl="node1" presStyleIdx="3" presStyleCnt="6">
        <dgm:presLayoutVars>
          <dgm:bulletEnabled val="1"/>
        </dgm:presLayoutVars>
      </dgm:prSet>
      <dgm:spPr/>
    </dgm:pt>
    <dgm:pt modelId="{ADCA00D4-42FC-426F-9F9A-55A3F6569E13}" type="pres">
      <dgm:prSet presAssocID="{09AD8E27-958D-45FC-9311-E966B776DA58}" presName="sibTrans" presStyleLbl="sibTrans1D1" presStyleIdx="3" presStyleCnt="5"/>
      <dgm:spPr/>
    </dgm:pt>
    <dgm:pt modelId="{34DC3804-4005-4471-A32E-44C1B5B5C3A5}" type="pres">
      <dgm:prSet presAssocID="{09AD8E27-958D-45FC-9311-E966B776DA58}" presName="connectorText" presStyleLbl="sibTrans1D1" presStyleIdx="3" presStyleCnt="5"/>
      <dgm:spPr/>
    </dgm:pt>
    <dgm:pt modelId="{45B681BF-86D7-44C8-9BFA-9E391C516DAD}" type="pres">
      <dgm:prSet presAssocID="{81DED1D6-D94A-4033-9D5C-7AD9CE4EB681}" presName="node" presStyleLbl="node1" presStyleIdx="4" presStyleCnt="6">
        <dgm:presLayoutVars>
          <dgm:bulletEnabled val="1"/>
        </dgm:presLayoutVars>
      </dgm:prSet>
      <dgm:spPr/>
    </dgm:pt>
    <dgm:pt modelId="{A405DB87-6686-47DE-8DCC-F4F9AD7431A7}" type="pres">
      <dgm:prSet presAssocID="{1F84453D-1EBF-47DF-B4B4-0A4B6FD3A341}" presName="sibTrans" presStyleLbl="sibTrans1D1" presStyleIdx="4" presStyleCnt="5"/>
      <dgm:spPr/>
    </dgm:pt>
    <dgm:pt modelId="{15713681-5B6F-40C7-9A8E-4446398D0D31}" type="pres">
      <dgm:prSet presAssocID="{1F84453D-1EBF-47DF-B4B4-0A4B6FD3A341}" presName="connectorText" presStyleLbl="sibTrans1D1" presStyleIdx="4" presStyleCnt="5"/>
      <dgm:spPr/>
    </dgm:pt>
    <dgm:pt modelId="{4C2868CD-2DC4-402D-89FA-E19528065F1E}" type="pres">
      <dgm:prSet presAssocID="{7832E9D8-0BF9-454A-82ED-605C08E589D2}" presName="node" presStyleLbl="node1" presStyleIdx="5" presStyleCnt="6">
        <dgm:presLayoutVars>
          <dgm:bulletEnabled val="1"/>
        </dgm:presLayoutVars>
      </dgm:prSet>
      <dgm:spPr/>
    </dgm:pt>
  </dgm:ptLst>
  <dgm:cxnLst>
    <dgm:cxn modelId="{5458670B-7960-4BF1-AE8E-D25DC6F37F34}" type="presOf" srcId="{DF111B14-FA64-4CC5-8076-89E4345D5AB4}" destId="{3DAE3E98-17D5-4170-873F-DF0ABAF563B7}" srcOrd="1" destOrd="0" presId="urn:microsoft.com/office/officeart/2005/8/layout/bProcess3"/>
    <dgm:cxn modelId="{BC68241B-5C51-4AA0-BEF6-A6A1C12621B8}" type="presOf" srcId="{09AD8E27-958D-45FC-9311-E966B776DA58}" destId="{34DC3804-4005-4471-A32E-44C1B5B5C3A5}" srcOrd="1" destOrd="0" presId="urn:microsoft.com/office/officeart/2005/8/layout/bProcess3"/>
    <dgm:cxn modelId="{845A1D24-8062-4F27-A944-73FB4F4372C6}" type="presOf" srcId="{7D469F76-259A-41EE-AA4C-716A3E997A37}" destId="{4FC73BD5-3BCF-4E06-B777-9BABD616FE77}" srcOrd="1" destOrd="0" presId="urn:microsoft.com/office/officeart/2005/8/layout/bProcess3"/>
    <dgm:cxn modelId="{A9D79D31-93B4-4407-B57F-CB308162F09E}" type="presOf" srcId="{B3C8B9D8-E90F-474C-8D1A-B86EF76196E0}" destId="{FECAA924-A936-4AC3-BBB9-9D99DB924E2B}" srcOrd="0" destOrd="0" presId="urn:microsoft.com/office/officeart/2005/8/layout/bProcess3"/>
    <dgm:cxn modelId="{CF38E13A-DD36-45B5-918A-2164B2AAC77A}" srcId="{6E9574E2-2844-4C59-B407-8D1907480AC7}" destId="{B3C8B9D8-E90F-474C-8D1A-B86EF76196E0}" srcOrd="1" destOrd="0" parTransId="{7A4AA936-7D82-4553-AB8F-D80164577DF9}" sibTransId="{7D469F76-259A-41EE-AA4C-716A3E997A37}"/>
    <dgm:cxn modelId="{BA748D3F-ED9F-4D07-9BA8-24194C4DCEA3}" type="presOf" srcId="{1F84453D-1EBF-47DF-B4B4-0A4B6FD3A341}" destId="{A405DB87-6686-47DE-8DCC-F4F9AD7431A7}" srcOrd="0" destOrd="0" presId="urn:microsoft.com/office/officeart/2005/8/layout/bProcess3"/>
    <dgm:cxn modelId="{ADF5EA5E-1198-4AE7-87B3-66919E4D39B9}" type="presOf" srcId="{7D469F76-259A-41EE-AA4C-716A3E997A37}" destId="{38A7A56A-6AC6-4198-821B-EE1141162FFB}" srcOrd="0" destOrd="0" presId="urn:microsoft.com/office/officeart/2005/8/layout/bProcess3"/>
    <dgm:cxn modelId="{7FE74448-7CB6-4B08-99BA-744A431EE846}" type="presOf" srcId="{907557F6-4BA2-4E9C-89C3-FFBBAAF95D16}" destId="{7DEF65E2-5239-4391-9124-C7F5BCBA9C15}" srcOrd="0" destOrd="0" presId="urn:microsoft.com/office/officeart/2005/8/layout/bProcess3"/>
    <dgm:cxn modelId="{56CB2071-F74C-4373-8F26-D3232C35CEAE}" type="presOf" srcId="{DF111B14-FA64-4CC5-8076-89E4345D5AB4}" destId="{21F47A58-03C4-4E4C-94A2-0E906876FFDD}" srcOrd="0" destOrd="0" presId="urn:microsoft.com/office/officeart/2005/8/layout/bProcess3"/>
    <dgm:cxn modelId="{BA092057-4BC3-4D52-83F0-82400BDDA192}" type="presOf" srcId="{09AD8E27-958D-45FC-9311-E966B776DA58}" destId="{ADCA00D4-42FC-426F-9F9A-55A3F6569E13}" srcOrd="0" destOrd="0" presId="urn:microsoft.com/office/officeart/2005/8/layout/bProcess3"/>
    <dgm:cxn modelId="{CD66888A-BF5A-49EB-91F6-6B16106C616C}" srcId="{6E9574E2-2844-4C59-B407-8D1907480AC7}" destId="{4A3D38EC-3C28-41F8-9060-EF5D5A7DD57D}" srcOrd="3" destOrd="0" parTransId="{D8980F7E-9328-45DD-86E5-417A15510B0B}" sibTransId="{09AD8E27-958D-45FC-9311-E966B776DA58}"/>
    <dgm:cxn modelId="{3EAAE59D-DE7F-4B3A-886D-C8BA2C4DD7D3}" srcId="{6E9574E2-2844-4C59-B407-8D1907480AC7}" destId="{907557F6-4BA2-4E9C-89C3-FFBBAAF95D16}" srcOrd="2" destOrd="0" parTransId="{85CF45E0-B45E-4826-A0B6-F5399C918A42}" sibTransId="{DF111B14-FA64-4CC5-8076-89E4345D5AB4}"/>
    <dgm:cxn modelId="{66B6D49F-D175-4345-AF5B-3486BAFDF459}" type="presOf" srcId="{81DED1D6-D94A-4033-9D5C-7AD9CE4EB681}" destId="{45B681BF-86D7-44C8-9BFA-9E391C516DAD}" srcOrd="0" destOrd="0" presId="urn:microsoft.com/office/officeart/2005/8/layout/bProcess3"/>
    <dgm:cxn modelId="{23E13FB6-013C-4F5A-B3EC-FD4D19F0D2F3}" type="presOf" srcId="{6E9574E2-2844-4C59-B407-8D1907480AC7}" destId="{E55639DA-A863-4AAF-BC76-1A2366C7F554}" srcOrd="0" destOrd="0" presId="urn:microsoft.com/office/officeart/2005/8/layout/bProcess3"/>
    <dgm:cxn modelId="{3F7616B8-9E00-42A7-998E-DE1724C04007}" type="presOf" srcId="{7832E9D8-0BF9-454A-82ED-605C08E589D2}" destId="{4C2868CD-2DC4-402D-89FA-E19528065F1E}" srcOrd="0" destOrd="0" presId="urn:microsoft.com/office/officeart/2005/8/layout/bProcess3"/>
    <dgm:cxn modelId="{BCDC75BB-BFB1-41A0-8949-955609079516}" type="presOf" srcId="{4A3D38EC-3C28-41F8-9060-EF5D5A7DD57D}" destId="{1DDAF4D1-92EF-47E4-AE50-6EF756B3A8B7}" srcOrd="0" destOrd="0" presId="urn:microsoft.com/office/officeart/2005/8/layout/bProcess3"/>
    <dgm:cxn modelId="{6869F9C2-89AF-402A-BEF0-434ACA94F8D6}" type="presOf" srcId="{1F84453D-1EBF-47DF-B4B4-0A4B6FD3A341}" destId="{15713681-5B6F-40C7-9A8E-4446398D0D31}" srcOrd="1" destOrd="0" presId="urn:microsoft.com/office/officeart/2005/8/layout/bProcess3"/>
    <dgm:cxn modelId="{A1901ECF-F242-401D-AB28-0EC69FFDF029}" srcId="{6E9574E2-2844-4C59-B407-8D1907480AC7}" destId="{81DED1D6-D94A-4033-9D5C-7AD9CE4EB681}" srcOrd="4" destOrd="0" parTransId="{D2312F04-981A-4F7D-9690-2F9293171DCE}" sibTransId="{1F84453D-1EBF-47DF-B4B4-0A4B6FD3A341}"/>
    <dgm:cxn modelId="{1DD123E6-66F9-4CA7-B53D-48A33BCEBC55}" srcId="{6E9574E2-2844-4C59-B407-8D1907480AC7}" destId="{1E377DA5-29F8-4ADE-815E-3C8B01D12007}" srcOrd="0" destOrd="0" parTransId="{F69BBCDE-DB78-4F2A-9E36-996667E60CDB}" sibTransId="{8FD875BF-46F2-434F-9682-61A4972DAE8B}"/>
    <dgm:cxn modelId="{851F3CEC-602B-46F3-8149-F4C809ED786C}" type="presOf" srcId="{8FD875BF-46F2-434F-9682-61A4972DAE8B}" destId="{BBB1295B-F7DF-4578-83C5-39A298AA587A}" srcOrd="0" destOrd="0" presId="urn:microsoft.com/office/officeart/2005/8/layout/bProcess3"/>
    <dgm:cxn modelId="{FAD3AAEF-1210-420B-AA7A-2CE6E73D87F2}" srcId="{6E9574E2-2844-4C59-B407-8D1907480AC7}" destId="{7832E9D8-0BF9-454A-82ED-605C08E589D2}" srcOrd="5" destOrd="0" parTransId="{3DCD3293-9CE0-4367-A0EC-BAD8C1CF56A6}" sibTransId="{2645A4D0-AEB4-4690-9D76-E7447AF07CC2}"/>
    <dgm:cxn modelId="{876073F3-2FBE-4AE0-9765-34059AC1D536}" type="presOf" srcId="{8FD875BF-46F2-434F-9682-61A4972DAE8B}" destId="{B3EA036B-2DA7-4DA7-89EB-5AE1F5206995}" srcOrd="1" destOrd="0" presId="urn:microsoft.com/office/officeart/2005/8/layout/bProcess3"/>
    <dgm:cxn modelId="{BB9123F6-39FE-4E9A-BA54-8E23D66D0A54}" type="presOf" srcId="{1E377DA5-29F8-4ADE-815E-3C8B01D12007}" destId="{E5F32BC0-F887-4142-A4DC-F1856E6B3CA9}" srcOrd="0" destOrd="0" presId="urn:microsoft.com/office/officeart/2005/8/layout/bProcess3"/>
    <dgm:cxn modelId="{B5893BB3-D0B1-420C-98F7-E2C250A687CE}" type="presParOf" srcId="{E55639DA-A863-4AAF-BC76-1A2366C7F554}" destId="{E5F32BC0-F887-4142-A4DC-F1856E6B3CA9}" srcOrd="0" destOrd="0" presId="urn:microsoft.com/office/officeart/2005/8/layout/bProcess3"/>
    <dgm:cxn modelId="{1155C957-7607-48AA-B045-12165C7FEAE0}" type="presParOf" srcId="{E55639DA-A863-4AAF-BC76-1A2366C7F554}" destId="{BBB1295B-F7DF-4578-83C5-39A298AA587A}" srcOrd="1" destOrd="0" presId="urn:microsoft.com/office/officeart/2005/8/layout/bProcess3"/>
    <dgm:cxn modelId="{4957F970-0AE9-43A6-99B6-1AE9CFBD4AD1}" type="presParOf" srcId="{BBB1295B-F7DF-4578-83C5-39A298AA587A}" destId="{B3EA036B-2DA7-4DA7-89EB-5AE1F5206995}" srcOrd="0" destOrd="0" presId="urn:microsoft.com/office/officeart/2005/8/layout/bProcess3"/>
    <dgm:cxn modelId="{B988EBD5-51F0-44F0-B5DA-07F0169595AD}" type="presParOf" srcId="{E55639DA-A863-4AAF-BC76-1A2366C7F554}" destId="{FECAA924-A936-4AC3-BBB9-9D99DB924E2B}" srcOrd="2" destOrd="0" presId="urn:microsoft.com/office/officeart/2005/8/layout/bProcess3"/>
    <dgm:cxn modelId="{6910E5D0-B87B-4011-94ED-7E8DA6459A8E}" type="presParOf" srcId="{E55639DA-A863-4AAF-BC76-1A2366C7F554}" destId="{38A7A56A-6AC6-4198-821B-EE1141162FFB}" srcOrd="3" destOrd="0" presId="urn:microsoft.com/office/officeart/2005/8/layout/bProcess3"/>
    <dgm:cxn modelId="{9FD1DDEE-BE6A-49C1-B922-D03B6895827F}" type="presParOf" srcId="{38A7A56A-6AC6-4198-821B-EE1141162FFB}" destId="{4FC73BD5-3BCF-4E06-B777-9BABD616FE77}" srcOrd="0" destOrd="0" presId="urn:microsoft.com/office/officeart/2005/8/layout/bProcess3"/>
    <dgm:cxn modelId="{89A4D30E-AAC5-4CD1-9BEC-D80D333D7268}" type="presParOf" srcId="{E55639DA-A863-4AAF-BC76-1A2366C7F554}" destId="{7DEF65E2-5239-4391-9124-C7F5BCBA9C15}" srcOrd="4" destOrd="0" presId="urn:microsoft.com/office/officeart/2005/8/layout/bProcess3"/>
    <dgm:cxn modelId="{139938BE-7595-463D-8BEE-60814637FD9E}" type="presParOf" srcId="{E55639DA-A863-4AAF-BC76-1A2366C7F554}" destId="{21F47A58-03C4-4E4C-94A2-0E906876FFDD}" srcOrd="5" destOrd="0" presId="urn:microsoft.com/office/officeart/2005/8/layout/bProcess3"/>
    <dgm:cxn modelId="{AA5A0832-9E52-4A6C-AE26-D6E0213B8008}" type="presParOf" srcId="{21F47A58-03C4-4E4C-94A2-0E906876FFDD}" destId="{3DAE3E98-17D5-4170-873F-DF0ABAF563B7}" srcOrd="0" destOrd="0" presId="urn:microsoft.com/office/officeart/2005/8/layout/bProcess3"/>
    <dgm:cxn modelId="{3390C791-1325-4AB1-B050-34751648C99F}" type="presParOf" srcId="{E55639DA-A863-4AAF-BC76-1A2366C7F554}" destId="{1DDAF4D1-92EF-47E4-AE50-6EF756B3A8B7}" srcOrd="6" destOrd="0" presId="urn:microsoft.com/office/officeart/2005/8/layout/bProcess3"/>
    <dgm:cxn modelId="{ABF14FF8-DF99-4DA6-8D7A-584E6510BC9C}" type="presParOf" srcId="{E55639DA-A863-4AAF-BC76-1A2366C7F554}" destId="{ADCA00D4-42FC-426F-9F9A-55A3F6569E13}" srcOrd="7" destOrd="0" presId="urn:microsoft.com/office/officeart/2005/8/layout/bProcess3"/>
    <dgm:cxn modelId="{8A8E106A-2DC3-4F4E-B88E-19665FCB3F56}" type="presParOf" srcId="{ADCA00D4-42FC-426F-9F9A-55A3F6569E13}" destId="{34DC3804-4005-4471-A32E-44C1B5B5C3A5}" srcOrd="0" destOrd="0" presId="urn:microsoft.com/office/officeart/2005/8/layout/bProcess3"/>
    <dgm:cxn modelId="{9E28267F-189D-40A4-B86F-CDF919F33F5B}" type="presParOf" srcId="{E55639DA-A863-4AAF-BC76-1A2366C7F554}" destId="{45B681BF-86D7-44C8-9BFA-9E391C516DAD}" srcOrd="8" destOrd="0" presId="urn:microsoft.com/office/officeart/2005/8/layout/bProcess3"/>
    <dgm:cxn modelId="{BE2DC756-FED2-45D4-B1A9-D4743878F0EC}" type="presParOf" srcId="{E55639DA-A863-4AAF-BC76-1A2366C7F554}" destId="{A405DB87-6686-47DE-8DCC-F4F9AD7431A7}" srcOrd="9" destOrd="0" presId="urn:microsoft.com/office/officeart/2005/8/layout/bProcess3"/>
    <dgm:cxn modelId="{CA330D48-E0D4-408C-8379-5CC940A8CDE6}" type="presParOf" srcId="{A405DB87-6686-47DE-8DCC-F4F9AD7431A7}" destId="{15713681-5B6F-40C7-9A8E-4446398D0D31}" srcOrd="0" destOrd="0" presId="urn:microsoft.com/office/officeart/2005/8/layout/bProcess3"/>
    <dgm:cxn modelId="{281599D7-90DE-4612-BED5-F3C733667D84}" type="presParOf" srcId="{E55639DA-A863-4AAF-BC76-1A2366C7F554}" destId="{4C2868CD-2DC4-402D-89FA-E19528065F1E}" srcOrd="10" destOrd="0" presId="urn:microsoft.com/office/officeart/2005/8/layout/b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B1295B-F7DF-4578-83C5-39A298AA587A}">
      <dsp:nvSpPr>
        <dsp:cNvPr id="0" name=""/>
        <dsp:cNvSpPr/>
      </dsp:nvSpPr>
      <dsp:spPr>
        <a:xfrm>
          <a:off x="3289182" y="730034"/>
          <a:ext cx="563573" cy="91440"/>
        </a:xfrm>
        <a:custGeom>
          <a:avLst/>
          <a:gdLst/>
          <a:ahLst/>
          <a:cxnLst/>
          <a:rect l="0" t="0" r="0" b="0"/>
          <a:pathLst>
            <a:path>
              <a:moveTo>
                <a:pt x="0" y="45720"/>
              </a:moveTo>
              <a:lnTo>
                <a:pt x="563573" y="45720"/>
              </a:lnTo>
            </a:path>
          </a:pathLst>
        </a:custGeom>
        <a:noFill/>
        <a:ln w="12700"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556114" y="772783"/>
        <a:ext cx="29708" cy="5941"/>
      </dsp:txXfrm>
    </dsp:sp>
    <dsp:sp modelId="{E5F32BC0-F887-4142-A4DC-F1856E6B3CA9}">
      <dsp:nvSpPr>
        <dsp:cNvPr id="0" name=""/>
        <dsp:cNvSpPr/>
      </dsp:nvSpPr>
      <dsp:spPr>
        <a:xfrm>
          <a:off x="707619" y="745"/>
          <a:ext cx="2583363" cy="1550017"/>
        </a:xfrm>
        <a:prstGeom prst="rect">
          <a:avLst/>
        </a:prstGeom>
        <a:gradFill rotWithShape="0">
          <a:gsLst>
            <a:gs pos="0">
              <a:schemeClr val="accent1">
                <a:hueOff val="0"/>
                <a:satOff val="0"/>
                <a:lumOff val="0"/>
                <a:alphaOff val="0"/>
                <a:tint val="94000"/>
                <a:satMod val="100000"/>
                <a:lumMod val="104000"/>
              </a:schemeClr>
            </a:gs>
            <a:gs pos="69000">
              <a:schemeClr val="accent1">
                <a:hueOff val="0"/>
                <a:satOff val="0"/>
                <a:lumOff val="0"/>
                <a:alphaOff val="0"/>
                <a:shade val="86000"/>
                <a:satMod val="130000"/>
                <a:lumMod val="102000"/>
              </a:schemeClr>
            </a:gs>
            <a:gs pos="100000">
              <a:schemeClr val="accent1">
                <a:hueOff val="0"/>
                <a:satOff val="0"/>
                <a:lumOff val="0"/>
                <a:alphaOff val="0"/>
                <a:shade val="72000"/>
                <a:satMod val="130000"/>
                <a:lumMod val="100000"/>
              </a:schemeClr>
            </a:gs>
          </a:gsLst>
          <a:lin ang="5400000" scaled="0"/>
        </a:gradFill>
        <a:ln>
          <a:noFill/>
        </a:ln>
        <a:effectLst>
          <a:outerShdw blurRad="50800" dist="38100" dir="5400000" sy="96000" rotWithShape="0">
            <a:srgbClr val="000000">
              <a:alpha val="54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n-US" sz="2200" kern="1200" dirty="0"/>
            <a:t>Clip everything</a:t>
          </a:r>
        </a:p>
      </dsp:txBody>
      <dsp:txXfrm>
        <a:off x="707619" y="745"/>
        <a:ext cx="2583363" cy="1550017"/>
      </dsp:txXfrm>
    </dsp:sp>
    <dsp:sp modelId="{38A7A56A-6AC6-4198-821B-EE1141162FFB}">
      <dsp:nvSpPr>
        <dsp:cNvPr id="0" name=""/>
        <dsp:cNvSpPr/>
      </dsp:nvSpPr>
      <dsp:spPr>
        <a:xfrm>
          <a:off x="6466719" y="730034"/>
          <a:ext cx="563573" cy="91440"/>
        </a:xfrm>
        <a:custGeom>
          <a:avLst/>
          <a:gdLst/>
          <a:ahLst/>
          <a:cxnLst/>
          <a:rect l="0" t="0" r="0" b="0"/>
          <a:pathLst>
            <a:path>
              <a:moveTo>
                <a:pt x="0" y="45720"/>
              </a:moveTo>
              <a:lnTo>
                <a:pt x="563573" y="45720"/>
              </a:lnTo>
            </a:path>
          </a:pathLst>
        </a:custGeom>
        <a:noFill/>
        <a:ln w="12700"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6733651" y="772783"/>
        <a:ext cx="29708" cy="5941"/>
      </dsp:txXfrm>
    </dsp:sp>
    <dsp:sp modelId="{FECAA924-A936-4AC3-BBB9-9D99DB924E2B}">
      <dsp:nvSpPr>
        <dsp:cNvPr id="0" name=""/>
        <dsp:cNvSpPr/>
      </dsp:nvSpPr>
      <dsp:spPr>
        <a:xfrm>
          <a:off x="3885155" y="745"/>
          <a:ext cx="2583363" cy="1550017"/>
        </a:xfrm>
        <a:prstGeom prst="rect">
          <a:avLst/>
        </a:prstGeom>
        <a:gradFill rotWithShape="0">
          <a:gsLst>
            <a:gs pos="0">
              <a:schemeClr val="accent1">
                <a:hueOff val="0"/>
                <a:satOff val="0"/>
                <a:lumOff val="0"/>
                <a:alphaOff val="0"/>
                <a:tint val="94000"/>
                <a:satMod val="100000"/>
                <a:lumMod val="104000"/>
              </a:schemeClr>
            </a:gs>
            <a:gs pos="69000">
              <a:schemeClr val="accent1">
                <a:hueOff val="0"/>
                <a:satOff val="0"/>
                <a:lumOff val="0"/>
                <a:alphaOff val="0"/>
                <a:shade val="86000"/>
                <a:satMod val="130000"/>
                <a:lumMod val="102000"/>
              </a:schemeClr>
            </a:gs>
            <a:gs pos="100000">
              <a:schemeClr val="accent1">
                <a:hueOff val="0"/>
                <a:satOff val="0"/>
                <a:lumOff val="0"/>
                <a:alphaOff val="0"/>
                <a:shade val="72000"/>
                <a:satMod val="130000"/>
                <a:lumMod val="100000"/>
              </a:schemeClr>
            </a:gs>
          </a:gsLst>
          <a:lin ang="5400000" scaled="0"/>
        </a:gradFill>
        <a:ln>
          <a:noFill/>
        </a:ln>
        <a:effectLst>
          <a:outerShdw blurRad="50800" dist="38100" dir="5400000" sy="96000" rotWithShape="0">
            <a:srgbClr val="000000">
              <a:alpha val="54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n-US" sz="2200" kern="1200" dirty="0"/>
            <a:t>Buffer roads by 1000 feet </a:t>
          </a:r>
        </a:p>
      </dsp:txBody>
      <dsp:txXfrm>
        <a:off x="3885155" y="745"/>
        <a:ext cx="2583363" cy="1550017"/>
      </dsp:txXfrm>
    </dsp:sp>
    <dsp:sp modelId="{21F47A58-03C4-4E4C-94A2-0E906876FFDD}">
      <dsp:nvSpPr>
        <dsp:cNvPr id="0" name=""/>
        <dsp:cNvSpPr/>
      </dsp:nvSpPr>
      <dsp:spPr>
        <a:xfrm>
          <a:off x="1999300" y="1548963"/>
          <a:ext cx="6355073" cy="563573"/>
        </a:xfrm>
        <a:custGeom>
          <a:avLst/>
          <a:gdLst/>
          <a:ahLst/>
          <a:cxnLst/>
          <a:rect l="0" t="0" r="0" b="0"/>
          <a:pathLst>
            <a:path>
              <a:moveTo>
                <a:pt x="6355073" y="0"/>
              </a:moveTo>
              <a:lnTo>
                <a:pt x="6355073" y="298886"/>
              </a:lnTo>
              <a:lnTo>
                <a:pt x="0" y="298886"/>
              </a:lnTo>
              <a:lnTo>
                <a:pt x="0" y="563573"/>
              </a:lnTo>
            </a:path>
          </a:pathLst>
        </a:custGeom>
        <a:noFill/>
        <a:ln w="12700"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017267" y="1827779"/>
        <a:ext cx="319139" cy="5941"/>
      </dsp:txXfrm>
    </dsp:sp>
    <dsp:sp modelId="{7DEF65E2-5239-4391-9124-C7F5BCBA9C15}">
      <dsp:nvSpPr>
        <dsp:cNvPr id="0" name=""/>
        <dsp:cNvSpPr/>
      </dsp:nvSpPr>
      <dsp:spPr>
        <a:xfrm>
          <a:off x="7062692" y="745"/>
          <a:ext cx="2583363" cy="1550017"/>
        </a:xfrm>
        <a:prstGeom prst="rect">
          <a:avLst/>
        </a:prstGeom>
        <a:gradFill rotWithShape="0">
          <a:gsLst>
            <a:gs pos="0">
              <a:schemeClr val="accent1">
                <a:hueOff val="0"/>
                <a:satOff val="0"/>
                <a:lumOff val="0"/>
                <a:alphaOff val="0"/>
                <a:tint val="94000"/>
                <a:satMod val="100000"/>
                <a:lumMod val="104000"/>
              </a:schemeClr>
            </a:gs>
            <a:gs pos="69000">
              <a:schemeClr val="accent1">
                <a:hueOff val="0"/>
                <a:satOff val="0"/>
                <a:lumOff val="0"/>
                <a:alphaOff val="0"/>
                <a:shade val="86000"/>
                <a:satMod val="130000"/>
                <a:lumMod val="102000"/>
              </a:schemeClr>
            </a:gs>
            <a:gs pos="100000">
              <a:schemeClr val="accent1">
                <a:hueOff val="0"/>
                <a:satOff val="0"/>
                <a:lumOff val="0"/>
                <a:alphaOff val="0"/>
                <a:shade val="72000"/>
                <a:satMod val="130000"/>
                <a:lumMod val="100000"/>
              </a:schemeClr>
            </a:gs>
          </a:gsLst>
          <a:lin ang="5400000" scaled="0"/>
        </a:gradFill>
        <a:ln>
          <a:noFill/>
        </a:ln>
        <a:effectLst>
          <a:outerShdw blurRad="50800" dist="38100" dir="5400000" sy="96000" rotWithShape="0">
            <a:srgbClr val="000000">
              <a:alpha val="54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n-US" sz="2200" kern="1200" dirty="0"/>
            <a:t>Intersect these roads with rivers</a:t>
          </a:r>
        </a:p>
      </dsp:txBody>
      <dsp:txXfrm>
        <a:off x="7062692" y="745"/>
        <a:ext cx="2583363" cy="1550017"/>
      </dsp:txXfrm>
    </dsp:sp>
    <dsp:sp modelId="{ADCA00D4-42FC-426F-9F9A-55A3F6569E13}">
      <dsp:nvSpPr>
        <dsp:cNvPr id="0" name=""/>
        <dsp:cNvSpPr/>
      </dsp:nvSpPr>
      <dsp:spPr>
        <a:xfrm>
          <a:off x="3289182" y="2874225"/>
          <a:ext cx="563573" cy="91440"/>
        </a:xfrm>
        <a:custGeom>
          <a:avLst/>
          <a:gdLst/>
          <a:ahLst/>
          <a:cxnLst/>
          <a:rect l="0" t="0" r="0" b="0"/>
          <a:pathLst>
            <a:path>
              <a:moveTo>
                <a:pt x="0" y="45720"/>
              </a:moveTo>
              <a:lnTo>
                <a:pt x="563573" y="45720"/>
              </a:lnTo>
            </a:path>
          </a:pathLst>
        </a:custGeom>
        <a:noFill/>
        <a:ln w="12700"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556114" y="2916974"/>
        <a:ext cx="29708" cy="5941"/>
      </dsp:txXfrm>
    </dsp:sp>
    <dsp:sp modelId="{1DDAF4D1-92EF-47E4-AE50-6EF756B3A8B7}">
      <dsp:nvSpPr>
        <dsp:cNvPr id="0" name=""/>
        <dsp:cNvSpPr/>
      </dsp:nvSpPr>
      <dsp:spPr>
        <a:xfrm>
          <a:off x="707619" y="2144936"/>
          <a:ext cx="2583363" cy="1550017"/>
        </a:xfrm>
        <a:prstGeom prst="rect">
          <a:avLst/>
        </a:prstGeom>
        <a:gradFill rotWithShape="0">
          <a:gsLst>
            <a:gs pos="0">
              <a:schemeClr val="accent1">
                <a:hueOff val="0"/>
                <a:satOff val="0"/>
                <a:lumOff val="0"/>
                <a:alphaOff val="0"/>
                <a:tint val="94000"/>
                <a:satMod val="100000"/>
                <a:lumMod val="104000"/>
              </a:schemeClr>
            </a:gs>
            <a:gs pos="69000">
              <a:schemeClr val="accent1">
                <a:hueOff val="0"/>
                <a:satOff val="0"/>
                <a:lumOff val="0"/>
                <a:alphaOff val="0"/>
                <a:shade val="86000"/>
                <a:satMod val="130000"/>
                <a:lumMod val="102000"/>
              </a:schemeClr>
            </a:gs>
            <a:gs pos="100000">
              <a:schemeClr val="accent1">
                <a:hueOff val="0"/>
                <a:satOff val="0"/>
                <a:lumOff val="0"/>
                <a:alphaOff val="0"/>
                <a:shade val="72000"/>
                <a:satMod val="130000"/>
                <a:lumMod val="100000"/>
              </a:schemeClr>
            </a:gs>
          </a:gsLst>
          <a:lin ang="5400000" scaled="0"/>
        </a:gradFill>
        <a:ln>
          <a:noFill/>
        </a:ln>
        <a:effectLst>
          <a:outerShdw blurRad="50800" dist="38100" dir="5400000" sy="96000" rotWithShape="0">
            <a:srgbClr val="000000">
              <a:alpha val="54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n-US" sz="2200" kern="1200" dirty="0"/>
            <a:t>Dissolve this layer</a:t>
          </a:r>
        </a:p>
      </dsp:txBody>
      <dsp:txXfrm>
        <a:off x="707619" y="2144936"/>
        <a:ext cx="2583363" cy="1550017"/>
      </dsp:txXfrm>
    </dsp:sp>
    <dsp:sp modelId="{A405DB87-6686-47DE-8DCC-F4F9AD7431A7}">
      <dsp:nvSpPr>
        <dsp:cNvPr id="0" name=""/>
        <dsp:cNvSpPr/>
      </dsp:nvSpPr>
      <dsp:spPr>
        <a:xfrm>
          <a:off x="6466719" y="2874225"/>
          <a:ext cx="563573" cy="91440"/>
        </a:xfrm>
        <a:custGeom>
          <a:avLst/>
          <a:gdLst/>
          <a:ahLst/>
          <a:cxnLst/>
          <a:rect l="0" t="0" r="0" b="0"/>
          <a:pathLst>
            <a:path>
              <a:moveTo>
                <a:pt x="0" y="45720"/>
              </a:moveTo>
              <a:lnTo>
                <a:pt x="563573" y="45720"/>
              </a:lnTo>
            </a:path>
          </a:pathLst>
        </a:custGeom>
        <a:noFill/>
        <a:ln w="12700"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6733651" y="2916974"/>
        <a:ext cx="29708" cy="5941"/>
      </dsp:txXfrm>
    </dsp:sp>
    <dsp:sp modelId="{45B681BF-86D7-44C8-9BFA-9E391C516DAD}">
      <dsp:nvSpPr>
        <dsp:cNvPr id="0" name=""/>
        <dsp:cNvSpPr/>
      </dsp:nvSpPr>
      <dsp:spPr>
        <a:xfrm>
          <a:off x="3885155" y="2144936"/>
          <a:ext cx="2583363" cy="1550017"/>
        </a:xfrm>
        <a:prstGeom prst="rect">
          <a:avLst/>
        </a:prstGeom>
        <a:gradFill rotWithShape="0">
          <a:gsLst>
            <a:gs pos="0">
              <a:schemeClr val="accent1">
                <a:hueOff val="0"/>
                <a:satOff val="0"/>
                <a:lumOff val="0"/>
                <a:alphaOff val="0"/>
                <a:tint val="94000"/>
                <a:satMod val="100000"/>
                <a:lumMod val="104000"/>
              </a:schemeClr>
            </a:gs>
            <a:gs pos="69000">
              <a:schemeClr val="accent1">
                <a:hueOff val="0"/>
                <a:satOff val="0"/>
                <a:lumOff val="0"/>
                <a:alphaOff val="0"/>
                <a:shade val="86000"/>
                <a:satMod val="130000"/>
                <a:lumMod val="102000"/>
              </a:schemeClr>
            </a:gs>
            <a:gs pos="100000">
              <a:schemeClr val="accent1">
                <a:hueOff val="0"/>
                <a:satOff val="0"/>
                <a:lumOff val="0"/>
                <a:alphaOff val="0"/>
                <a:shade val="72000"/>
                <a:satMod val="130000"/>
                <a:lumMod val="100000"/>
              </a:schemeClr>
            </a:gs>
          </a:gsLst>
          <a:lin ang="5400000" scaled="0"/>
        </a:gradFill>
        <a:ln>
          <a:noFill/>
        </a:ln>
        <a:effectLst>
          <a:outerShdw blurRad="50800" dist="38100" dir="5400000" sy="96000" rotWithShape="0">
            <a:srgbClr val="000000">
              <a:alpha val="54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n-US" sz="2200" kern="1200" dirty="0"/>
            <a:t>Select by attributes for all roads downtown</a:t>
          </a:r>
        </a:p>
      </dsp:txBody>
      <dsp:txXfrm>
        <a:off x="3885155" y="2144936"/>
        <a:ext cx="2583363" cy="1550017"/>
      </dsp:txXfrm>
    </dsp:sp>
    <dsp:sp modelId="{4C2868CD-2DC4-402D-89FA-E19528065F1E}">
      <dsp:nvSpPr>
        <dsp:cNvPr id="0" name=""/>
        <dsp:cNvSpPr/>
      </dsp:nvSpPr>
      <dsp:spPr>
        <a:xfrm>
          <a:off x="7062692" y="2144936"/>
          <a:ext cx="2583363" cy="1550017"/>
        </a:xfrm>
        <a:prstGeom prst="rect">
          <a:avLst/>
        </a:prstGeom>
        <a:gradFill rotWithShape="0">
          <a:gsLst>
            <a:gs pos="0">
              <a:schemeClr val="accent1">
                <a:hueOff val="0"/>
                <a:satOff val="0"/>
                <a:lumOff val="0"/>
                <a:alphaOff val="0"/>
                <a:tint val="94000"/>
                <a:satMod val="100000"/>
                <a:lumMod val="104000"/>
              </a:schemeClr>
            </a:gs>
            <a:gs pos="69000">
              <a:schemeClr val="accent1">
                <a:hueOff val="0"/>
                <a:satOff val="0"/>
                <a:lumOff val="0"/>
                <a:alphaOff val="0"/>
                <a:shade val="86000"/>
                <a:satMod val="130000"/>
                <a:lumMod val="102000"/>
              </a:schemeClr>
            </a:gs>
            <a:gs pos="100000">
              <a:schemeClr val="accent1">
                <a:hueOff val="0"/>
                <a:satOff val="0"/>
                <a:lumOff val="0"/>
                <a:alphaOff val="0"/>
                <a:shade val="72000"/>
                <a:satMod val="130000"/>
                <a:lumMod val="100000"/>
              </a:schemeClr>
            </a:gs>
          </a:gsLst>
          <a:lin ang="5400000" scaled="0"/>
        </a:gradFill>
        <a:ln>
          <a:noFill/>
        </a:ln>
        <a:effectLst>
          <a:outerShdw blurRad="50800" dist="38100" dir="5400000" sy="96000" rotWithShape="0">
            <a:srgbClr val="000000">
              <a:alpha val="54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n-US" sz="2200" kern="1200" dirty="0"/>
            <a:t>Create a separate layer for these downtown roads</a:t>
          </a:r>
        </a:p>
      </dsp:txBody>
      <dsp:txXfrm>
        <a:off x="7062692" y="2144936"/>
        <a:ext cx="2583363" cy="1550017"/>
      </dsp:txXfrm>
    </dsp:sp>
  </dsp:spTree>
</dsp:drawing>
</file>

<file path=ppt/diagrams/layout1.xml><?xml version="1.0" encoding="utf-8"?>
<dgm:layoutDef xmlns:dgm="http://schemas.openxmlformats.org/drawingml/2006/diagram" xmlns:a="http://schemas.openxmlformats.org/drawingml/2006/main" uniqueId="urn:microsoft.com/office/officeart/2005/8/layout/bProcess3">
  <dgm:title val=""/>
  <dgm:desc val=""/>
  <dgm:catLst>
    <dgm:cat type="process" pri="18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Lst>
        <dgm:ruleLst>
          <dgm:rule type="primFontSz" val="5"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1-30T19:54:43.666"/>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1-30T19:56:26.114"/>
    </inkml:context>
    <inkml:brush xml:id="br0">
      <inkml:brushProperty name="width" value="0.025" units="cm"/>
      <inkml:brushProperty name="height" value="0.025" units="cm"/>
      <inkml:brushProperty name="color" value="#FFC114"/>
      <inkml:brushProperty name="ignorePressure" value="1"/>
    </inkml:brush>
  </inkml:definitions>
  <inkml:trace contextRef="#ctx0" brushRef="#br0">0 1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1-30T19:57:01.393"/>
    </inkml:context>
    <inkml:brush xml:id="br0">
      <inkml:brushProperty name="width" value="0.05" units="cm"/>
      <inkml:brushProperty name="height" value="0.05" units="cm"/>
      <inkml:brushProperty name="color" value="#FFC114"/>
      <inkml:brushProperty name="ignorePressure" value="1"/>
    </inkml:brush>
  </inkml:definitions>
  <inkml:trace contextRef="#ctx0" brushRef="#br0">1 0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1-30T19:57:12.488"/>
    </inkml:context>
    <inkml:brush xml:id="br0">
      <inkml:brushProperty name="width" value="0.05" units="cm"/>
      <inkml:brushProperty name="height" value="0.05" units="cm"/>
      <inkml:brushProperty name="color" value="#FFC114"/>
      <inkml:brushProperty name="ignorePressure" value="1"/>
    </inkml:brush>
  </inkml:definitions>
  <inkml:trace contextRef="#ctx0" brushRef="#br0">0 77,'363'0,"-355"1,0-1,0-1,0 0,0 0,0 0,0-1,-1 0,1 0,-1-1,1 0,-1-1,0 1,0-1,-1-1,1 1,-1-1,11-10,0-7</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1-30T19:57:23.672"/>
    </inkml:context>
    <inkml:brush xml:id="br0">
      <inkml:brushProperty name="width" value="0.05" units="cm"/>
      <inkml:brushProperty name="height" value="0.05" units="cm"/>
      <inkml:brushProperty name="color" value="#FFC114"/>
      <inkml:brushProperty name="ignorePressure" value="1"/>
    </inkml:brush>
  </inkml:definitions>
  <inkml:trace contextRef="#ctx0" brushRef="#br0">1 0,'1'5,"0"-1,0 0,1 0,0 0,-1 0,1 0,1 0,2 3,3 8,5 12,-8-15,1 1,1-1,0 0,1-1,16 19,-19-23,0-1,0 0,0 1,-1 0,0 0,0 1,-1-1,0 1,4 14,-5-17,0 0,1-1,-1 1,1-1,0 1,0-1,0 0,0 0,1-1,0 1,0-1,0 1,6 3,21 19,-21-17,1 0,-1-1,2 0,-1-1,19 9,-20-11,1 0,-1 1,-1 0,1 1,-1 0,0 0,0 1,11 14,-15-15,-1 0,0 1,-1-1,4 10,-6-11,1-1,0 0,1 1,-1-1,1 0,0 0,0 0,1-1,0 1,6 6,-2-6,-1 0,1 0,0-1,0 0,0 0,1-1,-1 0,1-1,0 1,0-2,10 2,14-1,57-4,-35 0,222 1,-247 1</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1-30T19:58:46.253"/>
    </inkml:context>
    <inkml:brush xml:id="br0">
      <inkml:brushProperty name="width" value="0.05" units="cm"/>
      <inkml:brushProperty name="height" value="0.05" units="cm"/>
      <inkml:brushProperty name="color" value="#FFC114"/>
      <inkml:brushProperty name="ignorePressure" value="1"/>
    </inkml:brush>
  </inkml:definitions>
  <inkml:trace contextRef="#ctx0" brushRef="#br0">22 0,'0'1526,"-1"-1510,-1 1,-1-1,-8 29,11-44,-5 17</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95269" y="1122363"/>
            <a:ext cx="9001462" cy="2387600"/>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595269" y="3602038"/>
            <a:ext cx="9001462"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97E9837-1370-41A7-AAA4-BAFD07553081}" type="datetimeFigureOut">
              <a:rPr lang="en-US" smtClean="0"/>
              <a:t>11/30/2020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00EBE0-CDFB-4E28-B7D4-2417268C3B61}" type="slidenum">
              <a:rPr lang="en-US" smtClean="0"/>
              <a:t>‹#›</a:t>
            </a:fld>
            <a:endParaRPr lang="en-US"/>
          </a:p>
        </p:txBody>
      </p:sp>
    </p:spTree>
    <p:extLst>
      <p:ext uri="{BB962C8B-B14F-4D97-AF65-F5344CB8AC3E}">
        <p14:creationId xmlns:p14="http://schemas.microsoft.com/office/powerpoint/2010/main" val="15099465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97E9837-1370-41A7-AAA4-BAFD07553081}" type="datetimeFigureOut">
              <a:rPr lang="en-US" smtClean="0"/>
              <a:t>11/30/2020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00EBE0-CDFB-4E28-B7D4-2417268C3B61}" type="slidenum">
              <a:rPr lang="en-US" smtClean="0"/>
              <a:t>‹#›</a:t>
            </a:fld>
            <a:endParaRPr lang="en-US"/>
          </a:p>
        </p:txBody>
      </p:sp>
    </p:spTree>
    <p:extLst>
      <p:ext uri="{BB962C8B-B14F-4D97-AF65-F5344CB8AC3E}">
        <p14:creationId xmlns:p14="http://schemas.microsoft.com/office/powerpoint/2010/main" val="40766741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29244" y="657226"/>
            <a:ext cx="9733512" cy="2852737"/>
          </a:xfrm>
        </p:spPr>
        <p:txBody>
          <a:bodyPr anchor="b">
            <a:normAutofit/>
          </a:bodyPr>
          <a:lstStyle>
            <a:lvl1pPr>
              <a:defRPr sz="3400"/>
            </a:lvl1pPr>
          </a:lstStyle>
          <a:p>
            <a:r>
              <a:rPr lang="en-US"/>
              <a:t>Click to edit Master title style</a:t>
            </a:r>
            <a:endParaRPr lang="en-US" dirty="0"/>
          </a:p>
        </p:txBody>
      </p:sp>
      <p:sp>
        <p:nvSpPr>
          <p:cNvPr id="3" name="Text Placeholder 2"/>
          <p:cNvSpPr>
            <a:spLocks noGrp="1"/>
          </p:cNvSpPr>
          <p:nvPr>
            <p:ph type="body" idx="1"/>
          </p:nvPr>
        </p:nvSpPr>
        <p:spPr>
          <a:xfrm>
            <a:off x="1229244" y="3602038"/>
            <a:ext cx="9733512"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97E9837-1370-41A7-AAA4-BAFD07553081}" type="datetimeFigureOut">
              <a:rPr lang="en-US" smtClean="0"/>
              <a:t>11/30/2020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00EBE0-CDFB-4E28-B7D4-2417268C3B61}" type="slidenum">
              <a:rPr lang="en-US" smtClean="0"/>
              <a:t>‹#›</a:t>
            </a:fld>
            <a:endParaRPr lang="en-US"/>
          </a:p>
        </p:txBody>
      </p:sp>
    </p:spTree>
    <p:extLst>
      <p:ext uri="{BB962C8B-B14F-4D97-AF65-F5344CB8AC3E}">
        <p14:creationId xmlns:p14="http://schemas.microsoft.com/office/powerpoint/2010/main" val="9379258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6321"/>
          </a:xfrm>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2088319"/>
            <a:ext cx="5106004" cy="37028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3403" y="2088319"/>
            <a:ext cx="5094154" cy="37028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97E9837-1370-41A7-AAA4-BAFD07553081}" type="datetimeFigureOut">
              <a:rPr lang="en-US" smtClean="0"/>
              <a:t>11/30/2020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00EBE0-CDFB-4E28-B7D4-2417268C3B61}" type="slidenum">
              <a:rPr lang="en-US" smtClean="0"/>
              <a:t>‹#›</a:t>
            </a:fld>
            <a:endParaRPr lang="en-US"/>
          </a:p>
        </p:txBody>
      </p:sp>
    </p:spTree>
    <p:extLst>
      <p:ext uri="{BB962C8B-B14F-4D97-AF65-F5344CB8AC3E}">
        <p14:creationId xmlns:p14="http://schemas.microsoft.com/office/powerpoint/2010/main" val="31661713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1804" y="2088320"/>
            <a:ext cx="4879199"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913795" y="2912232"/>
            <a:ext cx="5107208" cy="28789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2003" y="2088320"/>
            <a:ext cx="4865554"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912232"/>
            <a:ext cx="5095357" cy="28789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97E9837-1370-41A7-AAA4-BAFD07553081}" type="datetimeFigureOut">
              <a:rPr lang="en-US" smtClean="0"/>
              <a:t>11/30/2020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300EBE0-CDFB-4E28-B7D4-2417268C3B61}" type="slidenum">
              <a:rPr lang="en-US" smtClean="0"/>
              <a:t>‹#›</a:t>
            </a:fld>
            <a:endParaRPr lang="en-US"/>
          </a:p>
        </p:txBody>
      </p:sp>
    </p:spTree>
    <p:extLst>
      <p:ext uri="{BB962C8B-B14F-4D97-AF65-F5344CB8AC3E}">
        <p14:creationId xmlns:p14="http://schemas.microsoft.com/office/powerpoint/2010/main" val="2731792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97E9837-1370-41A7-AAA4-BAFD07553081}" type="datetimeFigureOut">
              <a:rPr lang="en-US" smtClean="0"/>
              <a:t>11/30/2020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300EBE0-CDFB-4E28-B7D4-2417268C3B61}" type="slidenum">
              <a:rPr lang="en-US" smtClean="0"/>
              <a:t>‹#›</a:t>
            </a:fld>
            <a:endParaRPr lang="en-US"/>
          </a:p>
        </p:txBody>
      </p:sp>
    </p:spTree>
    <p:extLst>
      <p:ext uri="{BB962C8B-B14F-4D97-AF65-F5344CB8AC3E}">
        <p14:creationId xmlns:p14="http://schemas.microsoft.com/office/powerpoint/2010/main" val="24254066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97E9837-1370-41A7-AAA4-BAFD07553081}" type="datetimeFigureOut">
              <a:rPr lang="en-US" smtClean="0"/>
              <a:t>11/30/2020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300EBE0-CDFB-4E28-B7D4-2417268C3B61}" type="slidenum">
              <a:rPr lang="en-US" smtClean="0"/>
              <a:t>‹#›</a:t>
            </a:fld>
            <a:endParaRPr lang="en-US"/>
          </a:p>
        </p:txBody>
      </p:sp>
    </p:spTree>
    <p:extLst>
      <p:ext uri="{BB962C8B-B14F-4D97-AF65-F5344CB8AC3E}">
        <p14:creationId xmlns:p14="http://schemas.microsoft.com/office/powerpoint/2010/main" val="764999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8" y="609600"/>
            <a:ext cx="3932237" cy="2362200"/>
          </a:xfrm>
        </p:spPr>
        <p:txBody>
          <a:bodyPr anchor="b">
            <a:normAutofit/>
          </a:bodyPr>
          <a:lstStyle>
            <a:lvl1pPr>
              <a:defRPr sz="2800"/>
            </a:lvl1pPr>
          </a:lstStyle>
          <a:p>
            <a:r>
              <a:rPr lang="en-US"/>
              <a:t>Click to edit Master title style</a:t>
            </a:r>
            <a:endParaRPr lang="en-US" dirty="0"/>
          </a:p>
        </p:txBody>
      </p:sp>
      <p:sp>
        <p:nvSpPr>
          <p:cNvPr id="3" name="Content Placeholder 2"/>
          <p:cNvSpPr>
            <a:spLocks noGrp="1"/>
          </p:cNvSpPr>
          <p:nvPr>
            <p:ph idx="1"/>
          </p:nvPr>
        </p:nvSpPr>
        <p:spPr>
          <a:xfrm>
            <a:off x="5078064" y="609600"/>
            <a:ext cx="6189492" cy="5181600"/>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7228" y="2971800"/>
            <a:ext cx="3932237"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97E9837-1370-41A7-AAA4-BAFD07553081}" type="datetimeFigureOut">
              <a:rPr lang="en-US" smtClean="0"/>
              <a:t>11/30/2020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00EBE0-CDFB-4E28-B7D4-2417268C3B61}" type="slidenum">
              <a:rPr lang="en-US" smtClean="0"/>
              <a:t>‹#›</a:t>
            </a:fld>
            <a:endParaRPr lang="en-US"/>
          </a:p>
        </p:txBody>
      </p:sp>
    </p:spTree>
    <p:extLst>
      <p:ext uri="{BB962C8B-B14F-4D97-AF65-F5344CB8AC3E}">
        <p14:creationId xmlns:p14="http://schemas.microsoft.com/office/powerpoint/2010/main" val="27298361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7" y="609600"/>
            <a:ext cx="5929773" cy="2362200"/>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24804" y="758881"/>
            <a:ext cx="3255356"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4" y="2971800"/>
            <a:ext cx="5934950"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97E9837-1370-41A7-AAA4-BAFD07553081}" type="datetimeFigureOut">
              <a:rPr lang="en-US" smtClean="0"/>
              <a:t>11/30/2020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00EBE0-CDFB-4E28-B7D4-2417268C3B61}" type="slidenum">
              <a:rPr lang="en-US" smtClean="0"/>
              <a:t>‹#›</a:t>
            </a:fld>
            <a:endParaRPr lang="en-US"/>
          </a:p>
        </p:txBody>
      </p:sp>
    </p:spTree>
    <p:extLst>
      <p:ext uri="{BB962C8B-B14F-4D97-AF65-F5344CB8AC3E}">
        <p14:creationId xmlns:p14="http://schemas.microsoft.com/office/powerpoint/2010/main" val="3051785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806" y="4289372"/>
            <a:ext cx="10367564" cy="819355"/>
          </a:xfrm>
        </p:spPr>
        <p:txBody>
          <a:bodyPr anchor="b">
            <a:normAutofit/>
          </a:bodyPr>
          <a:lstStyle>
            <a:lvl1pP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913806" y="621321"/>
            <a:ext cx="10367564"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108728"/>
            <a:ext cx="10365998"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97E9837-1370-41A7-AAA4-BAFD07553081}" type="datetimeFigureOut">
              <a:rPr lang="en-US" smtClean="0"/>
              <a:t>11/30/2020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00EBE0-CDFB-4E28-B7D4-2417268C3B61}" type="slidenum">
              <a:rPr lang="en-US" smtClean="0"/>
              <a:t>‹#›</a:t>
            </a:fld>
            <a:endParaRPr lang="en-US"/>
          </a:p>
        </p:txBody>
      </p:sp>
    </p:spTree>
    <p:extLst>
      <p:ext uri="{BB962C8B-B14F-4D97-AF65-F5344CB8AC3E}">
        <p14:creationId xmlns:p14="http://schemas.microsoft.com/office/powerpoint/2010/main" val="37789097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3424859"/>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5" y="4204820"/>
            <a:ext cx="1035376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97E9837-1370-41A7-AAA4-BAFD07553081}" type="datetimeFigureOut">
              <a:rPr lang="en-US" smtClean="0"/>
              <a:t>11/30/2020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00EBE0-CDFB-4E28-B7D4-2417268C3B61}" type="slidenum">
              <a:rPr lang="en-US" smtClean="0"/>
              <a:t>‹#›</a:t>
            </a:fld>
            <a:endParaRPr lang="en-US"/>
          </a:p>
        </p:txBody>
      </p:sp>
    </p:spTree>
    <p:extLst>
      <p:ext uri="{BB962C8B-B14F-4D97-AF65-F5344CB8AC3E}">
        <p14:creationId xmlns:p14="http://schemas.microsoft.com/office/powerpoint/2010/main" val="36930458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94" y="4204821"/>
            <a:ext cx="1035376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97E9837-1370-41A7-AAA4-BAFD07553081}" type="datetimeFigureOut">
              <a:rPr lang="en-US" smtClean="0"/>
              <a:t>11/30/2020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00EBE0-CDFB-4E28-B7D4-2417268C3B61}" type="slidenum">
              <a:rPr lang="en-US" smtClean="0"/>
              <a:t>‹#›</a:t>
            </a:fld>
            <a:endParaRPr lang="en-US"/>
          </a:p>
        </p:txBody>
      </p:sp>
      <p:sp>
        <p:nvSpPr>
          <p:cNvPr id="11" name="TextBox 10"/>
          <p:cNvSpPr txBox="1"/>
          <p:nvPr/>
        </p:nvSpPr>
        <p:spPr>
          <a:xfrm>
            <a:off x="836612" y="735241"/>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657956" y="297209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1480809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806" y="2126942"/>
            <a:ext cx="10355327"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4" y="4650556"/>
            <a:ext cx="10353763"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97E9837-1370-41A7-AAA4-BAFD07553081}" type="datetimeFigureOut">
              <a:rPr lang="en-US" smtClean="0"/>
              <a:t>11/30/2020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00EBE0-CDFB-4E28-B7D4-2417268C3B61}" type="slidenum">
              <a:rPr lang="en-US" smtClean="0"/>
              <a:t>‹#›</a:t>
            </a:fld>
            <a:endParaRPr lang="en-US"/>
          </a:p>
        </p:txBody>
      </p:sp>
    </p:spTree>
    <p:extLst>
      <p:ext uri="{BB962C8B-B14F-4D97-AF65-F5344CB8AC3E}">
        <p14:creationId xmlns:p14="http://schemas.microsoft.com/office/powerpoint/2010/main" val="13496741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4" y="609600"/>
            <a:ext cx="10353762" cy="1325563"/>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4" y="2088319"/>
            <a:ext cx="3298956"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94" y="2911624"/>
            <a:ext cx="3298956"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44878" y="2088320"/>
            <a:ext cx="329855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4878" y="2911624"/>
            <a:ext cx="329982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73298" y="2088320"/>
            <a:ext cx="3291211"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76346" y="2911624"/>
            <a:ext cx="329121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C97E9837-1370-41A7-AAA4-BAFD07553081}" type="datetimeFigureOut">
              <a:rPr lang="en-US" smtClean="0"/>
              <a:t>11/30/2020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300EBE0-CDFB-4E28-B7D4-2417268C3B61}" type="slidenum">
              <a:rPr lang="en-US" smtClean="0"/>
              <a:t>‹#›</a:t>
            </a:fld>
            <a:endParaRPr lang="en-US"/>
          </a:p>
        </p:txBody>
      </p:sp>
    </p:spTree>
    <p:extLst>
      <p:ext uri="{BB962C8B-B14F-4D97-AF65-F5344CB8AC3E}">
        <p14:creationId xmlns:p14="http://schemas.microsoft.com/office/powerpoint/2010/main" val="23030665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913795" y="609600"/>
            <a:ext cx="10353762" cy="1325563"/>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4195899"/>
            <a:ext cx="329895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092020" y="2298987"/>
            <a:ext cx="2940050"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772161"/>
            <a:ext cx="3298955"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01" y="4195899"/>
            <a:ext cx="3298983"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68996" y="2298987"/>
            <a:ext cx="293052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348" y="4772160"/>
            <a:ext cx="3300336"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73423" y="4195899"/>
            <a:ext cx="3289900"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152803" y="2298987"/>
            <a:ext cx="2932113"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73298" y="4772161"/>
            <a:ext cx="3294258" cy="1019037"/>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C97E9837-1370-41A7-AAA4-BAFD07553081}" type="datetimeFigureOut">
              <a:rPr lang="en-US" smtClean="0"/>
              <a:t>11/30/2020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300EBE0-CDFB-4E28-B7D4-2417268C3B61}" type="slidenum">
              <a:rPr lang="en-US" smtClean="0"/>
              <a:t>‹#›</a:t>
            </a:fld>
            <a:endParaRPr lang="en-US"/>
          </a:p>
        </p:txBody>
      </p:sp>
    </p:spTree>
    <p:extLst>
      <p:ext uri="{BB962C8B-B14F-4D97-AF65-F5344CB8AC3E}">
        <p14:creationId xmlns:p14="http://schemas.microsoft.com/office/powerpoint/2010/main" val="6195082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97E9837-1370-41A7-AAA4-BAFD07553081}" type="datetimeFigureOut">
              <a:rPr lang="en-US" smtClean="0"/>
              <a:t>11/30/2020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00EBE0-CDFB-4E28-B7D4-2417268C3B61}" type="slidenum">
              <a:rPr lang="en-US" smtClean="0"/>
              <a:t>‹#›</a:t>
            </a:fld>
            <a:endParaRPr lang="en-US"/>
          </a:p>
        </p:txBody>
      </p:sp>
    </p:spTree>
    <p:extLst>
      <p:ext uri="{BB962C8B-B14F-4D97-AF65-F5344CB8AC3E}">
        <p14:creationId xmlns:p14="http://schemas.microsoft.com/office/powerpoint/2010/main" val="35817030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609599"/>
            <a:ext cx="2542657"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913794" y="609599"/>
            <a:ext cx="7658705"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97E9837-1370-41A7-AAA4-BAFD07553081}" type="datetimeFigureOut">
              <a:rPr lang="en-US" smtClean="0"/>
              <a:t>11/30/2020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00EBE0-CDFB-4E28-B7D4-2417268C3B61}" type="slidenum">
              <a:rPr lang="en-US" smtClean="0"/>
              <a:t>‹#›</a:t>
            </a:fld>
            <a:endParaRPr lang="en-US"/>
          </a:p>
        </p:txBody>
      </p:sp>
    </p:spTree>
    <p:extLst>
      <p:ext uri="{BB962C8B-B14F-4D97-AF65-F5344CB8AC3E}">
        <p14:creationId xmlns:p14="http://schemas.microsoft.com/office/powerpoint/2010/main" val="11567519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1" cy="1326321"/>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2096064"/>
            <a:ext cx="10353762" cy="369513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C97E9837-1370-41A7-AAA4-BAFD07553081}" type="datetimeFigureOut">
              <a:rPr lang="en-US" smtClean="0"/>
              <a:t>11/30/2020</a:t>
            </a:fld>
            <a:endParaRPr lang="en-US"/>
          </a:p>
        </p:txBody>
      </p:sp>
      <p:sp>
        <p:nvSpPr>
          <p:cNvPr id="5" name="Footer Placeholder 4"/>
          <p:cNvSpPr>
            <a:spLocks noGrp="1"/>
          </p:cNvSpPr>
          <p:nvPr>
            <p:ph type="ftr" sz="quarter" idx="3"/>
          </p:nvPr>
        </p:nvSpPr>
        <p:spPr>
          <a:xfrm>
            <a:off x="913794" y="5883275"/>
            <a:ext cx="6672865" cy="365125"/>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5300EBE0-CDFB-4E28-B7D4-2417268C3B61}" type="slidenum">
              <a:rPr lang="en-US" smtClean="0"/>
              <a:t>‹#›</a:t>
            </a:fld>
            <a:endParaRPr lang="en-US"/>
          </a:p>
        </p:txBody>
      </p:sp>
    </p:spTree>
    <p:extLst>
      <p:ext uri="{BB962C8B-B14F-4D97-AF65-F5344CB8AC3E}">
        <p14:creationId xmlns:p14="http://schemas.microsoft.com/office/powerpoint/2010/main" val="2010696359"/>
      </p:ext>
    </p:extLst>
  </p:cSld>
  <p:clrMap bg1="dk1" tx1="lt1" bg2="dk2" tx2="lt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catalog.data.gov/dataset" TargetMode="External"/><Relationship Id="rId2" Type="http://schemas.openxmlformats.org/officeDocument/2006/relationships/hyperlink" Target="https://www.census.gov/geographies/mapping-files/time-series/geo/tiger-line-file.html"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8" Type="http://schemas.openxmlformats.org/officeDocument/2006/relationships/customXml" Target="../ink/ink3.xml"/><Relationship Id="rId13" Type="http://schemas.openxmlformats.org/officeDocument/2006/relationships/image" Target="../media/image11.png"/><Relationship Id="rId3" Type="http://schemas.openxmlformats.org/officeDocument/2006/relationships/image" Target="../media/image6.jpg"/><Relationship Id="rId7" Type="http://schemas.openxmlformats.org/officeDocument/2006/relationships/image" Target="../media/image8.png"/><Relationship Id="rId12" Type="http://schemas.openxmlformats.org/officeDocument/2006/relationships/customXml" Target="../ink/ink5.xml"/><Relationship Id="rId2" Type="http://schemas.openxmlformats.org/officeDocument/2006/relationships/image" Target="../media/image1.jpeg"/><Relationship Id="rId1" Type="http://schemas.openxmlformats.org/officeDocument/2006/relationships/slideLayout" Target="../slideLayouts/slideLayout4.xml"/><Relationship Id="rId6" Type="http://schemas.openxmlformats.org/officeDocument/2006/relationships/customXml" Target="../ink/ink2.xml"/><Relationship Id="rId11" Type="http://schemas.openxmlformats.org/officeDocument/2006/relationships/image" Target="../media/image10.png"/><Relationship Id="rId5" Type="http://schemas.openxmlformats.org/officeDocument/2006/relationships/image" Target="../media/image7.png"/><Relationship Id="rId15" Type="http://schemas.openxmlformats.org/officeDocument/2006/relationships/image" Target="../media/image12.png"/><Relationship Id="rId10" Type="http://schemas.openxmlformats.org/officeDocument/2006/relationships/customXml" Target="../ink/ink4.xml"/><Relationship Id="rId4" Type="http://schemas.openxmlformats.org/officeDocument/2006/relationships/customXml" Target="../ink/ink1.xml"/><Relationship Id="rId9" Type="http://schemas.openxmlformats.org/officeDocument/2006/relationships/image" Target="../media/image9.png"/><Relationship Id="rId14" Type="http://schemas.openxmlformats.org/officeDocument/2006/relationships/customXml" Target="../ink/ink6.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catalog.data.gov/dataset" TargetMode="External"/><Relationship Id="rId2" Type="http://schemas.openxmlformats.org/officeDocument/2006/relationships/hyperlink" Target="https://www.census.gov/geographies/mapping-files/time-series/geo/tiger-line-file.html" TargetMode="External"/><Relationship Id="rId1" Type="http://schemas.openxmlformats.org/officeDocument/2006/relationships/slideLayout" Target="../slideLayouts/slideLayout2.xml"/><Relationship Id="rId4" Type="http://schemas.openxmlformats.org/officeDocument/2006/relationships/hyperlink" Target="https://lasvegassun.com/news/2019/oct/16/could-las-vegas-become-new-home-to-oakland-a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2C7D2C-70CC-4674-80EB-42FCF7657516}"/>
              </a:ext>
            </a:extLst>
          </p:cNvPr>
          <p:cNvSpPr>
            <a:spLocks noGrp="1"/>
          </p:cNvSpPr>
          <p:nvPr>
            <p:ph type="ctrTitle"/>
          </p:nvPr>
        </p:nvSpPr>
        <p:spPr/>
        <p:txBody>
          <a:bodyPr/>
          <a:lstStyle/>
          <a:p>
            <a:r>
              <a:rPr lang="en-US" dirty="0"/>
              <a:t>Intro to </a:t>
            </a:r>
            <a:r>
              <a:rPr lang="en-US" dirty="0" err="1"/>
              <a:t>gis</a:t>
            </a:r>
            <a:r>
              <a:rPr lang="en-US" dirty="0"/>
              <a:t>:</a:t>
            </a:r>
            <a:br>
              <a:rPr lang="en-US" dirty="0"/>
            </a:br>
            <a:r>
              <a:rPr lang="en-US" dirty="0"/>
              <a:t>Final project</a:t>
            </a:r>
          </a:p>
        </p:txBody>
      </p:sp>
      <p:sp>
        <p:nvSpPr>
          <p:cNvPr id="3" name="Subtitle 2">
            <a:extLst>
              <a:ext uri="{FF2B5EF4-FFF2-40B4-BE49-F238E27FC236}">
                <a16:creationId xmlns:a16="http://schemas.microsoft.com/office/drawing/2014/main" id="{10B057A7-4818-4BBB-BC37-84F74C63B5A7}"/>
              </a:ext>
            </a:extLst>
          </p:cNvPr>
          <p:cNvSpPr>
            <a:spLocks noGrp="1"/>
          </p:cNvSpPr>
          <p:nvPr>
            <p:ph type="subTitle" idx="1"/>
          </p:nvPr>
        </p:nvSpPr>
        <p:spPr/>
        <p:txBody>
          <a:bodyPr/>
          <a:lstStyle/>
          <a:p>
            <a:r>
              <a:rPr lang="en-US" dirty="0"/>
              <a:t>By: Sean Fletcher</a:t>
            </a:r>
          </a:p>
        </p:txBody>
      </p:sp>
    </p:spTree>
    <p:extLst>
      <p:ext uri="{BB962C8B-B14F-4D97-AF65-F5344CB8AC3E}">
        <p14:creationId xmlns:p14="http://schemas.microsoft.com/office/powerpoint/2010/main" val="11958076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B94581-DE1D-4EB7-AB36-1F03B8806AAE}"/>
              </a:ext>
            </a:extLst>
          </p:cNvPr>
          <p:cNvSpPr>
            <a:spLocks noGrp="1"/>
          </p:cNvSpPr>
          <p:nvPr>
            <p:ph type="ctrTitle"/>
          </p:nvPr>
        </p:nvSpPr>
        <p:spPr>
          <a:xfrm>
            <a:off x="1595269" y="868362"/>
            <a:ext cx="9001462" cy="2387600"/>
          </a:xfrm>
        </p:spPr>
        <p:txBody>
          <a:bodyPr/>
          <a:lstStyle/>
          <a:p>
            <a:r>
              <a:rPr lang="en-US" dirty="0"/>
              <a:t>Research Question</a:t>
            </a:r>
          </a:p>
        </p:txBody>
      </p:sp>
      <p:sp>
        <p:nvSpPr>
          <p:cNvPr id="3" name="Subtitle 2">
            <a:extLst>
              <a:ext uri="{FF2B5EF4-FFF2-40B4-BE49-F238E27FC236}">
                <a16:creationId xmlns:a16="http://schemas.microsoft.com/office/drawing/2014/main" id="{9590E3B2-CD72-437A-B2C4-916023980F54}"/>
              </a:ext>
            </a:extLst>
          </p:cNvPr>
          <p:cNvSpPr>
            <a:spLocks noGrp="1"/>
          </p:cNvSpPr>
          <p:nvPr>
            <p:ph type="subTitle" idx="1"/>
          </p:nvPr>
        </p:nvSpPr>
        <p:spPr/>
        <p:txBody>
          <a:bodyPr>
            <a:normAutofit/>
          </a:bodyPr>
          <a:lstStyle/>
          <a:p>
            <a:r>
              <a:rPr lang="en-US" sz="2800" dirty="0">
                <a:effectLst/>
                <a:latin typeface="Calibri" panose="020F0502020204030204" pitchFamily="34" charset="0"/>
                <a:ea typeface="Times New Roman" panose="02020603050405020304" pitchFamily="18" charset="0"/>
              </a:rPr>
              <a:t>Where is the best place for the city of Las Vegas to construct a baseball stadium for a new major league baseball (MLB) team? </a:t>
            </a:r>
            <a:endParaRPr lang="en-US" sz="2800" dirty="0"/>
          </a:p>
        </p:txBody>
      </p:sp>
    </p:spTree>
    <p:extLst>
      <p:ext uri="{BB962C8B-B14F-4D97-AF65-F5344CB8AC3E}">
        <p14:creationId xmlns:p14="http://schemas.microsoft.com/office/powerpoint/2010/main" val="8755552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C9C662-147C-42BE-9B31-2838322AE4DF}"/>
              </a:ext>
            </a:extLst>
          </p:cNvPr>
          <p:cNvSpPr>
            <a:spLocks noGrp="1"/>
          </p:cNvSpPr>
          <p:nvPr>
            <p:ph type="title"/>
          </p:nvPr>
        </p:nvSpPr>
        <p:spPr/>
        <p:txBody>
          <a:bodyPr/>
          <a:lstStyle/>
          <a:p>
            <a:r>
              <a:rPr lang="en-US" dirty="0"/>
              <a:t>Background</a:t>
            </a:r>
          </a:p>
        </p:txBody>
      </p:sp>
      <p:sp>
        <p:nvSpPr>
          <p:cNvPr id="3" name="Content Placeholder 2">
            <a:extLst>
              <a:ext uri="{FF2B5EF4-FFF2-40B4-BE49-F238E27FC236}">
                <a16:creationId xmlns:a16="http://schemas.microsoft.com/office/drawing/2014/main" id="{D9A7CCDF-991A-4FE9-AC67-0C3D13AABC16}"/>
              </a:ext>
            </a:extLst>
          </p:cNvPr>
          <p:cNvSpPr>
            <a:spLocks noGrp="1"/>
          </p:cNvSpPr>
          <p:nvPr>
            <p:ph idx="1"/>
          </p:nvPr>
        </p:nvSpPr>
        <p:spPr/>
        <p:txBody>
          <a:bodyPr>
            <a:normAutofit fontScale="92500"/>
          </a:bodyPr>
          <a:lstStyle/>
          <a:p>
            <a:pPr>
              <a:lnSpc>
                <a:spcPct val="200000"/>
              </a:lnSpc>
            </a:pPr>
            <a:r>
              <a:rPr lang="en-US" sz="2800" dirty="0">
                <a:latin typeface="Calibri" panose="020F0502020204030204" pitchFamily="34" charset="0"/>
                <a:cs typeface="Calibri" panose="020F0502020204030204" pitchFamily="34" charset="0"/>
              </a:rPr>
              <a:t>Fan of baseball</a:t>
            </a:r>
          </a:p>
          <a:p>
            <a:pPr>
              <a:lnSpc>
                <a:spcPct val="200000"/>
              </a:lnSpc>
            </a:pPr>
            <a:r>
              <a:rPr lang="en-US" sz="2800" dirty="0">
                <a:effectLst/>
                <a:latin typeface="Calibri" panose="020F0502020204030204" pitchFamily="34" charset="0"/>
              </a:rPr>
              <a:t>Rumors about a new MLB team</a:t>
            </a:r>
          </a:p>
          <a:p>
            <a:pPr>
              <a:lnSpc>
                <a:spcPct val="200000"/>
              </a:lnSpc>
            </a:pPr>
            <a:r>
              <a:rPr lang="en-US" sz="2800" dirty="0">
                <a:effectLst/>
                <a:latin typeface="Calibri" panose="020F0502020204030204" pitchFamily="34" charset="0"/>
              </a:rPr>
              <a:t>The attraction that Las Vegas brings</a:t>
            </a:r>
          </a:p>
          <a:p>
            <a:pPr>
              <a:lnSpc>
                <a:spcPct val="200000"/>
              </a:lnSpc>
            </a:pPr>
            <a:r>
              <a:rPr lang="en-US" sz="2800" dirty="0">
                <a:effectLst/>
                <a:latin typeface="Calibri" panose="020F0502020204030204" pitchFamily="34" charset="0"/>
              </a:rPr>
              <a:t>Golden Knights, Raiders, and ….Athletics?</a:t>
            </a:r>
          </a:p>
          <a:p>
            <a:endParaRPr lang="en-US" dirty="0"/>
          </a:p>
        </p:txBody>
      </p:sp>
      <p:pic>
        <p:nvPicPr>
          <p:cNvPr id="1026" name="Picture 2" descr="What's in baseballs, and can materials explain a spike in scoring?">
            <a:extLst>
              <a:ext uri="{FF2B5EF4-FFF2-40B4-BE49-F238E27FC236}">
                <a16:creationId xmlns:a16="http://schemas.microsoft.com/office/drawing/2014/main" id="{1E247DC7-F8A1-40F2-9483-37703951B9F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43457" y="2616642"/>
            <a:ext cx="3344515" cy="23979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40624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7054A8-6267-41D5-BF35-34E68EDA6AB5}"/>
              </a:ext>
            </a:extLst>
          </p:cNvPr>
          <p:cNvSpPr>
            <a:spLocks noGrp="1"/>
          </p:cNvSpPr>
          <p:nvPr>
            <p:ph type="title"/>
          </p:nvPr>
        </p:nvSpPr>
        <p:spPr/>
        <p:txBody>
          <a:bodyPr/>
          <a:lstStyle/>
          <a:p>
            <a:r>
              <a:rPr lang="en-US" dirty="0"/>
              <a:t>More Background</a:t>
            </a:r>
          </a:p>
        </p:txBody>
      </p:sp>
      <p:sp>
        <p:nvSpPr>
          <p:cNvPr id="3" name="Content Placeholder 2">
            <a:extLst>
              <a:ext uri="{FF2B5EF4-FFF2-40B4-BE49-F238E27FC236}">
                <a16:creationId xmlns:a16="http://schemas.microsoft.com/office/drawing/2014/main" id="{D084E6CB-7419-4A61-8684-DD9065935599}"/>
              </a:ext>
            </a:extLst>
          </p:cNvPr>
          <p:cNvSpPr>
            <a:spLocks noGrp="1"/>
          </p:cNvSpPr>
          <p:nvPr>
            <p:ph idx="1"/>
          </p:nvPr>
        </p:nvSpPr>
        <p:spPr/>
        <p:txBody>
          <a:bodyPr>
            <a:normAutofit fontScale="77500" lnSpcReduction="20000"/>
          </a:bodyPr>
          <a:lstStyle/>
          <a:p>
            <a:pPr>
              <a:lnSpc>
                <a:spcPct val="150000"/>
              </a:lnSpc>
            </a:pPr>
            <a:r>
              <a:rPr lang="en-US" sz="2400" dirty="0">
                <a:effectLst/>
                <a:latin typeface="Calibri" panose="020F0502020204030204" pitchFamily="34" charset="0"/>
                <a:ea typeface="Times New Roman" panose="02020603050405020304" pitchFamily="18" charset="0"/>
              </a:rPr>
              <a:t>Goal: To create a map in Las Vegas that shows the best possible areas for a baseball stadium to be built</a:t>
            </a:r>
          </a:p>
          <a:p>
            <a:pPr>
              <a:lnSpc>
                <a:spcPct val="150000"/>
              </a:lnSpc>
            </a:pPr>
            <a:r>
              <a:rPr lang="en-US" sz="2400" dirty="0">
                <a:effectLst/>
                <a:latin typeface="Calibri" panose="020F0502020204030204" pitchFamily="34" charset="0"/>
                <a:cs typeface="Calibri" panose="020F0502020204030204" pitchFamily="34" charset="0"/>
              </a:rPr>
              <a:t>Hypothesis: T</a:t>
            </a:r>
            <a:r>
              <a:rPr lang="en-US" sz="2400" dirty="0">
                <a:effectLst/>
                <a:latin typeface="Calibri" panose="020F0502020204030204" pitchFamily="34" charset="0"/>
                <a:ea typeface="Times New Roman" panose="02020603050405020304" pitchFamily="18" charset="0"/>
              </a:rPr>
              <a:t>his stadium will be in the downtown area, near main roads, and will be in a place that is unaffected by the environment</a:t>
            </a:r>
          </a:p>
          <a:p>
            <a:pPr>
              <a:lnSpc>
                <a:spcPct val="150000"/>
              </a:lnSpc>
            </a:pPr>
            <a:r>
              <a:rPr lang="en-US" sz="2400" dirty="0">
                <a:latin typeface="Calibri" panose="020F0502020204030204" pitchFamily="34" charset="0"/>
                <a:cs typeface="Calibri" panose="020F0502020204030204" pitchFamily="34" charset="0"/>
              </a:rPr>
              <a:t>Time Period: Present day to the future</a:t>
            </a:r>
          </a:p>
          <a:p>
            <a:pPr>
              <a:lnSpc>
                <a:spcPct val="150000"/>
              </a:lnSpc>
            </a:pPr>
            <a:r>
              <a:rPr lang="en-US" sz="2400" dirty="0">
                <a:latin typeface="Calibri" panose="020F0502020204030204" pitchFamily="34" charset="0"/>
                <a:cs typeface="Calibri" panose="020F0502020204030204" pitchFamily="34" charset="0"/>
              </a:rPr>
              <a:t>Study Area:  Local site located at the city of Las Vegas</a:t>
            </a:r>
          </a:p>
          <a:p>
            <a:pPr>
              <a:lnSpc>
                <a:spcPct val="150000"/>
              </a:lnSpc>
            </a:pPr>
            <a:r>
              <a:rPr lang="en-US" sz="2400" dirty="0">
                <a:latin typeface="Calibri" panose="020F0502020204030204" pitchFamily="34" charset="0"/>
                <a:cs typeface="Calibri" panose="020F0502020204030204" pitchFamily="34" charset="0"/>
              </a:rPr>
              <a:t>Thesis: Downtown Las Vegas would provide the best possible location for a new MLB stadium and it would be close to a main road or highway that is not right by a river</a:t>
            </a:r>
          </a:p>
        </p:txBody>
      </p:sp>
    </p:spTree>
    <p:extLst>
      <p:ext uri="{BB962C8B-B14F-4D97-AF65-F5344CB8AC3E}">
        <p14:creationId xmlns:p14="http://schemas.microsoft.com/office/powerpoint/2010/main" val="3381726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501418-41F1-4EA2-99ED-E26608F764AF}"/>
              </a:ext>
            </a:extLst>
          </p:cNvPr>
          <p:cNvSpPr>
            <a:spLocks noGrp="1"/>
          </p:cNvSpPr>
          <p:nvPr>
            <p:ph type="title"/>
          </p:nvPr>
        </p:nvSpPr>
        <p:spPr/>
        <p:txBody>
          <a:bodyPr/>
          <a:lstStyle/>
          <a:p>
            <a:r>
              <a:rPr lang="en-US" dirty="0"/>
              <a:t>Datasets</a:t>
            </a:r>
          </a:p>
        </p:txBody>
      </p:sp>
      <p:graphicFrame>
        <p:nvGraphicFramePr>
          <p:cNvPr id="7" name="Table 7">
            <a:extLst>
              <a:ext uri="{FF2B5EF4-FFF2-40B4-BE49-F238E27FC236}">
                <a16:creationId xmlns:a16="http://schemas.microsoft.com/office/drawing/2014/main" id="{9EB8D35E-06B0-4CF1-AD9A-78B60DC8D7D5}"/>
              </a:ext>
            </a:extLst>
          </p:cNvPr>
          <p:cNvGraphicFramePr>
            <a:graphicFrameLocks noGrp="1"/>
          </p:cNvGraphicFramePr>
          <p:nvPr>
            <p:ph idx="1"/>
            <p:extLst>
              <p:ext uri="{D42A27DB-BD31-4B8C-83A1-F6EECF244321}">
                <p14:modId xmlns:p14="http://schemas.microsoft.com/office/powerpoint/2010/main" val="3901977385"/>
              </p:ext>
            </p:extLst>
          </p:nvPr>
        </p:nvGraphicFramePr>
        <p:xfrm>
          <a:off x="914400" y="2095500"/>
          <a:ext cx="10353675" cy="1854200"/>
        </p:xfrm>
        <a:graphic>
          <a:graphicData uri="http://schemas.openxmlformats.org/drawingml/2006/table">
            <a:tbl>
              <a:tblPr firstRow="1" bandRow="1">
                <a:tableStyleId>{7DF18680-E054-41AD-8BC1-D1AEF772440D}</a:tableStyleId>
              </a:tblPr>
              <a:tblGrid>
                <a:gridCol w="3451225">
                  <a:extLst>
                    <a:ext uri="{9D8B030D-6E8A-4147-A177-3AD203B41FA5}">
                      <a16:colId xmlns:a16="http://schemas.microsoft.com/office/drawing/2014/main" val="466367446"/>
                    </a:ext>
                  </a:extLst>
                </a:gridCol>
                <a:gridCol w="3451225">
                  <a:extLst>
                    <a:ext uri="{9D8B030D-6E8A-4147-A177-3AD203B41FA5}">
                      <a16:colId xmlns:a16="http://schemas.microsoft.com/office/drawing/2014/main" val="2902798303"/>
                    </a:ext>
                  </a:extLst>
                </a:gridCol>
                <a:gridCol w="3451225">
                  <a:extLst>
                    <a:ext uri="{9D8B030D-6E8A-4147-A177-3AD203B41FA5}">
                      <a16:colId xmlns:a16="http://schemas.microsoft.com/office/drawing/2014/main" val="3155891544"/>
                    </a:ext>
                  </a:extLst>
                </a:gridCol>
              </a:tblGrid>
              <a:tr h="370840">
                <a:tc>
                  <a:txBody>
                    <a:bodyPr/>
                    <a:lstStyle/>
                    <a:p>
                      <a:r>
                        <a:rPr lang="en-US" dirty="0"/>
                        <a:t>Location Reference Map</a:t>
                      </a:r>
                    </a:p>
                  </a:txBody>
                  <a:tcPr/>
                </a:tc>
                <a:tc>
                  <a:txBody>
                    <a:bodyPr/>
                    <a:lstStyle/>
                    <a:p>
                      <a:r>
                        <a:rPr lang="en-US" dirty="0"/>
                        <a:t>Thematic Map One</a:t>
                      </a:r>
                    </a:p>
                  </a:txBody>
                  <a:tcPr/>
                </a:tc>
                <a:tc>
                  <a:txBody>
                    <a:bodyPr/>
                    <a:lstStyle/>
                    <a:p>
                      <a:r>
                        <a:rPr lang="en-US" dirty="0"/>
                        <a:t>Thematic Map Two</a:t>
                      </a:r>
                    </a:p>
                  </a:txBody>
                  <a:tcPr/>
                </a:tc>
                <a:extLst>
                  <a:ext uri="{0D108BD9-81ED-4DB2-BD59-A6C34878D82A}">
                    <a16:rowId xmlns:a16="http://schemas.microsoft.com/office/drawing/2014/main" val="2531655635"/>
                  </a:ext>
                </a:extLst>
              </a:tr>
              <a:tr h="370840">
                <a:tc>
                  <a:txBody>
                    <a:bodyPr/>
                    <a:lstStyle/>
                    <a:p>
                      <a:r>
                        <a:rPr lang="en-US" dirty="0"/>
                        <a:t>tl_2019_us_state.shp</a:t>
                      </a:r>
                    </a:p>
                  </a:txBody>
                  <a:tcPr/>
                </a:tc>
                <a:tc>
                  <a:txBody>
                    <a:bodyPr/>
                    <a:lstStyle/>
                    <a:p>
                      <a:r>
                        <a:rPr lang="en-US" dirty="0"/>
                        <a:t>tl_2018_32_tract.shp</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tl_2018_32_tract.shp</a:t>
                      </a:r>
                    </a:p>
                  </a:txBody>
                  <a:tcPr/>
                </a:tc>
                <a:extLst>
                  <a:ext uri="{0D108BD9-81ED-4DB2-BD59-A6C34878D82A}">
                    <a16:rowId xmlns:a16="http://schemas.microsoft.com/office/drawing/2014/main" val="1925037436"/>
                  </a:ext>
                </a:extLst>
              </a:tr>
              <a:tr h="370840">
                <a:tc>
                  <a:txBody>
                    <a:bodyPr/>
                    <a:lstStyle/>
                    <a:p>
                      <a:r>
                        <a:rPr lang="en-US" dirty="0"/>
                        <a:t>tl_2019_us_county.shp</a:t>
                      </a:r>
                    </a:p>
                  </a:txBody>
                  <a:tcPr/>
                </a:tc>
                <a:tc>
                  <a:txBody>
                    <a:bodyPr/>
                    <a:lstStyle/>
                    <a:p>
                      <a:r>
                        <a:rPr lang="en-US" dirty="0"/>
                        <a:t>tl_2019_32003_areawater.shp</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tl_2019_32003_areawater.shp</a:t>
                      </a:r>
                    </a:p>
                  </a:txBody>
                  <a:tcPr/>
                </a:tc>
                <a:extLst>
                  <a:ext uri="{0D108BD9-81ED-4DB2-BD59-A6C34878D82A}">
                    <a16:rowId xmlns:a16="http://schemas.microsoft.com/office/drawing/2014/main" val="2115762835"/>
                  </a:ext>
                </a:extLst>
              </a:tr>
              <a:tr h="370840">
                <a:tc>
                  <a:txBody>
                    <a:bodyPr/>
                    <a:lstStyle/>
                    <a:p>
                      <a:endParaRPr lang="en-US" dirty="0"/>
                    </a:p>
                  </a:txBody>
                  <a:tcPr/>
                </a:tc>
                <a:tc>
                  <a:txBody>
                    <a:bodyPr/>
                    <a:lstStyle/>
                    <a:p>
                      <a:r>
                        <a:rPr lang="en-US" dirty="0"/>
                        <a:t>tl_2019_32003_linearwater.shp</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tl_2019_32003_linearwater.shp</a:t>
                      </a:r>
                    </a:p>
                  </a:txBody>
                  <a:tcPr/>
                </a:tc>
                <a:extLst>
                  <a:ext uri="{0D108BD9-81ED-4DB2-BD59-A6C34878D82A}">
                    <a16:rowId xmlns:a16="http://schemas.microsoft.com/office/drawing/2014/main" val="722249169"/>
                  </a:ext>
                </a:extLst>
              </a:tr>
              <a:tr h="370840">
                <a:tc>
                  <a:txBody>
                    <a:bodyPr/>
                    <a:lstStyle/>
                    <a:p>
                      <a:endParaRPr lang="en-US"/>
                    </a:p>
                  </a:txBody>
                  <a:tcPr/>
                </a:tc>
                <a:tc>
                  <a:txBody>
                    <a:bodyPr/>
                    <a:lstStyle/>
                    <a:p>
                      <a:r>
                        <a:rPr lang="en-US" dirty="0"/>
                        <a:t>tl_2019_32_prisecroads.shp</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tl_2019_32_prisecroads.shp</a:t>
                      </a:r>
                    </a:p>
                  </a:txBody>
                  <a:tcPr/>
                </a:tc>
                <a:extLst>
                  <a:ext uri="{0D108BD9-81ED-4DB2-BD59-A6C34878D82A}">
                    <a16:rowId xmlns:a16="http://schemas.microsoft.com/office/drawing/2014/main" val="183957395"/>
                  </a:ext>
                </a:extLst>
              </a:tr>
            </a:tbl>
          </a:graphicData>
        </a:graphic>
      </p:graphicFrame>
      <p:sp>
        <p:nvSpPr>
          <p:cNvPr id="8" name="TextBox 7">
            <a:extLst>
              <a:ext uri="{FF2B5EF4-FFF2-40B4-BE49-F238E27FC236}">
                <a16:creationId xmlns:a16="http://schemas.microsoft.com/office/drawing/2014/main" id="{57639098-2310-4AC6-8969-58EE79F0C1B8}"/>
              </a:ext>
            </a:extLst>
          </p:cNvPr>
          <p:cNvSpPr txBox="1"/>
          <p:nvPr/>
        </p:nvSpPr>
        <p:spPr>
          <a:xfrm>
            <a:off x="995680" y="4378960"/>
            <a:ext cx="9194800" cy="1697068"/>
          </a:xfrm>
          <a:prstGeom prst="rect">
            <a:avLst/>
          </a:prstGeom>
          <a:noFill/>
        </p:spPr>
        <p:txBody>
          <a:bodyPr wrap="square" rtlCol="0">
            <a:spAutoFit/>
          </a:bodyPr>
          <a:lstStyle/>
          <a:p>
            <a:pPr>
              <a:lnSpc>
                <a:spcPct val="150000"/>
              </a:lnSpc>
            </a:pPr>
            <a:r>
              <a:rPr lang="en-US" sz="2400" dirty="0">
                <a:latin typeface="Calibri" panose="020F0502020204030204" pitchFamily="34" charset="0"/>
                <a:cs typeface="Calibri" panose="020F0502020204030204" pitchFamily="34" charset="0"/>
              </a:rPr>
              <a:t>Data came from two websites:</a:t>
            </a:r>
          </a:p>
          <a:p>
            <a:pPr marL="285750" indent="-285750">
              <a:lnSpc>
                <a:spcPct val="150000"/>
              </a:lnSpc>
              <a:buFont typeface="Arial" panose="020B0604020202020204" pitchFamily="34" charset="0"/>
              <a:buChar char="•"/>
            </a:pPr>
            <a:r>
              <a:rPr lang="en-US" sz="2400" dirty="0">
                <a:latin typeface="Calibri" panose="020F0502020204030204" pitchFamily="34" charset="0"/>
                <a:cs typeface="Calibri" panose="020F0502020204030204" pitchFamily="34" charset="0"/>
                <a:hlinkClick r:id="rId2"/>
              </a:rPr>
              <a:t>TIGER/Line Shapefiles (census.gov)</a:t>
            </a:r>
            <a:endParaRPr lang="en-US" sz="2400" dirty="0">
              <a:latin typeface="Calibri" panose="020F0502020204030204" pitchFamily="34" charset="0"/>
              <a:cs typeface="Calibri" panose="020F0502020204030204" pitchFamily="34" charset="0"/>
            </a:endParaRPr>
          </a:p>
          <a:p>
            <a:pPr marL="285750" indent="-285750">
              <a:lnSpc>
                <a:spcPct val="150000"/>
              </a:lnSpc>
              <a:buFont typeface="Arial" panose="020B0604020202020204" pitchFamily="34" charset="0"/>
              <a:buChar char="•"/>
            </a:pPr>
            <a:r>
              <a:rPr lang="en-US" sz="2400" dirty="0">
                <a:latin typeface="Calibri" panose="020F0502020204030204" pitchFamily="34" charset="0"/>
                <a:cs typeface="Calibri" panose="020F0502020204030204" pitchFamily="34" charset="0"/>
                <a:hlinkClick r:id="rId3"/>
              </a:rPr>
              <a:t>Datasets - Data.gov</a:t>
            </a:r>
            <a:endParaRPr lang="en-US" sz="2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5416190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D714F4-87BA-46F1-8140-2A0DB8AD1B82}"/>
              </a:ext>
            </a:extLst>
          </p:cNvPr>
          <p:cNvSpPr>
            <a:spLocks noGrp="1"/>
          </p:cNvSpPr>
          <p:nvPr>
            <p:ph type="title"/>
          </p:nvPr>
        </p:nvSpPr>
        <p:spPr/>
        <p:txBody>
          <a:bodyPr/>
          <a:lstStyle/>
          <a:p>
            <a:r>
              <a:rPr lang="en-US" dirty="0"/>
              <a:t>Datasets part 2</a:t>
            </a:r>
          </a:p>
        </p:txBody>
      </p:sp>
      <p:sp>
        <p:nvSpPr>
          <p:cNvPr id="3" name="Content Placeholder 2">
            <a:extLst>
              <a:ext uri="{FF2B5EF4-FFF2-40B4-BE49-F238E27FC236}">
                <a16:creationId xmlns:a16="http://schemas.microsoft.com/office/drawing/2014/main" id="{4AFAEBFA-8D2D-4D70-BF5F-304D00591D4F}"/>
              </a:ext>
            </a:extLst>
          </p:cNvPr>
          <p:cNvSpPr>
            <a:spLocks noGrp="1"/>
          </p:cNvSpPr>
          <p:nvPr>
            <p:ph idx="1"/>
          </p:nvPr>
        </p:nvSpPr>
        <p:spPr/>
        <p:txBody>
          <a:bodyPr>
            <a:normAutofit fontScale="92500" lnSpcReduction="10000"/>
          </a:bodyPr>
          <a:lstStyle/>
          <a:p>
            <a:pPr>
              <a:lnSpc>
                <a:spcPct val="150000"/>
              </a:lnSpc>
            </a:pPr>
            <a:r>
              <a:rPr lang="en-US" sz="2400" dirty="0">
                <a:latin typeface="Calibri" panose="020F0502020204030204" pitchFamily="34" charset="0"/>
                <a:cs typeface="Calibri" panose="020F0502020204030204" pitchFamily="34" charset="0"/>
              </a:rPr>
              <a:t>States – Nevada</a:t>
            </a:r>
          </a:p>
          <a:p>
            <a:pPr>
              <a:lnSpc>
                <a:spcPct val="150000"/>
              </a:lnSpc>
            </a:pPr>
            <a:r>
              <a:rPr lang="en-US" sz="2400" dirty="0">
                <a:latin typeface="Calibri" panose="020F0502020204030204" pitchFamily="34" charset="0"/>
                <a:cs typeface="Calibri" panose="020F0502020204030204" pitchFamily="34" charset="0"/>
              </a:rPr>
              <a:t>Counties - Clark County</a:t>
            </a:r>
          </a:p>
          <a:p>
            <a:pPr>
              <a:lnSpc>
                <a:spcPct val="150000"/>
              </a:lnSpc>
            </a:pPr>
            <a:r>
              <a:rPr lang="en-US" sz="2400" dirty="0">
                <a:latin typeface="Calibri" panose="020F0502020204030204" pitchFamily="34" charset="0"/>
                <a:cs typeface="Calibri" panose="020F0502020204030204" pitchFamily="34" charset="0"/>
              </a:rPr>
              <a:t>Zip codes – Population density for Clark county</a:t>
            </a:r>
          </a:p>
          <a:p>
            <a:pPr>
              <a:lnSpc>
                <a:spcPct val="150000"/>
              </a:lnSpc>
            </a:pPr>
            <a:r>
              <a:rPr lang="en-US" sz="2400" dirty="0">
                <a:latin typeface="Calibri" panose="020F0502020204030204" pitchFamily="34" charset="0"/>
                <a:cs typeface="Calibri" panose="020F0502020204030204" pitchFamily="34" charset="0"/>
              </a:rPr>
              <a:t>Roads – Major roads in Clark County/Las Vegas</a:t>
            </a:r>
          </a:p>
          <a:p>
            <a:pPr>
              <a:lnSpc>
                <a:spcPct val="150000"/>
              </a:lnSpc>
            </a:pPr>
            <a:r>
              <a:rPr lang="en-US" sz="2400" dirty="0">
                <a:latin typeface="Calibri" panose="020F0502020204030204" pitchFamily="34" charset="0"/>
                <a:cs typeface="Calibri" panose="020F0502020204030204" pitchFamily="34" charset="0"/>
              </a:rPr>
              <a:t>Rivers – Main rivers of Clark County/Las Vegas</a:t>
            </a:r>
          </a:p>
          <a:p>
            <a:pPr>
              <a:lnSpc>
                <a:spcPct val="150000"/>
              </a:lnSpc>
            </a:pPr>
            <a:r>
              <a:rPr lang="en-US" sz="2400" dirty="0">
                <a:latin typeface="Calibri" panose="020F0502020204030204" pitchFamily="34" charset="0"/>
                <a:cs typeface="Calibri" panose="020F0502020204030204" pitchFamily="34" charset="0"/>
              </a:rPr>
              <a:t>Water Bodies/Lakes – Major lakes of Clark County/Las Vegas</a:t>
            </a:r>
          </a:p>
          <a:p>
            <a:endParaRPr lang="en-US" dirty="0"/>
          </a:p>
        </p:txBody>
      </p:sp>
      <p:pic>
        <p:nvPicPr>
          <p:cNvPr id="2050" name="Picture 2" descr="Baltimore Orioles Planning Oriole Park Future | Ballpark Digest">
            <a:extLst>
              <a:ext uri="{FF2B5EF4-FFF2-40B4-BE49-F238E27FC236}">
                <a16:creationId xmlns:a16="http://schemas.microsoft.com/office/drawing/2014/main" id="{8E7FCD31-F7CC-4A66-9DAE-D74A29443D8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02450" y="2155648"/>
            <a:ext cx="4822190" cy="27304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06736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18000"/>
                <a:satMod val="160000"/>
                <a:lumMod val="28000"/>
              </a:schemeClr>
              <a:schemeClr val="bg2">
                <a:tint val="95000"/>
                <a:satMod val="160000"/>
                <a:lumMod val="116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8AF7B1-6B74-4399-AE71-A2F7DF96F1F5}"/>
              </a:ext>
            </a:extLst>
          </p:cNvPr>
          <p:cNvSpPr>
            <a:spLocks noGrp="1"/>
          </p:cNvSpPr>
          <p:nvPr>
            <p:ph type="title"/>
          </p:nvPr>
        </p:nvSpPr>
        <p:spPr>
          <a:xfrm>
            <a:off x="7892142" y="609600"/>
            <a:ext cx="3375413" cy="1326321"/>
          </a:xfrm>
        </p:spPr>
        <p:txBody>
          <a:bodyPr vert="horz" lIns="91440" tIns="45720" rIns="91440" bIns="45720" rtlCol="0" anchor="ctr">
            <a:normAutofit/>
          </a:bodyPr>
          <a:lstStyle/>
          <a:p>
            <a:pPr algn="l"/>
            <a:r>
              <a:rPr lang="en-US" sz="2800"/>
              <a:t>Location Reference map</a:t>
            </a:r>
          </a:p>
        </p:txBody>
      </p:sp>
      <p:sp>
        <p:nvSpPr>
          <p:cNvPr id="12" name="Rectangle 11">
            <a:extLst>
              <a:ext uri="{FF2B5EF4-FFF2-40B4-BE49-F238E27FC236}">
                <a16:creationId xmlns:a16="http://schemas.microsoft.com/office/drawing/2014/main" id="{5B2A5DEC-749A-4FE3-866B-1B1A747457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2475" y="733425"/>
            <a:ext cx="6696075" cy="5391150"/>
          </a:xfrm>
          <a:prstGeom prst="rect">
            <a:avLst/>
          </a:prstGeom>
          <a:solidFill>
            <a:schemeClr val="tx1"/>
          </a:solidFill>
          <a:ln w="190500" cap="sq">
            <a:solidFill>
              <a:srgbClr val="FFFFFF"/>
            </a:solidFill>
            <a:miter lim="800000"/>
          </a:ln>
          <a:effectLst>
            <a:outerShdw blurRad="54991" dist="17780" dir="5400000" algn="ctr" rotWithShape="0">
              <a:schemeClr val="bg1">
                <a:alpha val="40000"/>
              </a:schemeClr>
            </a:outerShdw>
          </a:effectLst>
          <a:scene3d>
            <a:camera prst="orthographicFront"/>
            <a:lightRig rig="twoPt" dir="t">
              <a:rot lat="0" lon="0" rev="7200000"/>
            </a:lightRig>
          </a:scene3d>
          <a:sp3d>
            <a:bevelT w="25400" h="190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Content Placeholder 6" descr="Diagram, map&#10;&#10;Description automatically generated">
            <a:extLst>
              <a:ext uri="{FF2B5EF4-FFF2-40B4-BE49-F238E27FC236}">
                <a16:creationId xmlns:a16="http://schemas.microsoft.com/office/drawing/2014/main" id="{E8888D49-BCDE-45C0-B805-C71949C3E09C}"/>
              </a:ext>
            </a:extLst>
          </p:cNvPr>
          <p:cNvPicPr>
            <a:picLocks noGrp="1" noChangeAspect="1"/>
          </p:cNvPicPr>
          <p:nvPr>
            <p:ph sz="half" idx="1"/>
          </p:nvPr>
        </p:nvPicPr>
        <p:blipFill rotWithShape="1">
          <a:blip r:embed="rId3">
            <a:extLst>
              <a:ext uri="{28A0092B-C50C-407E-A947-70E740481C1C}">
                <a14:useLocalDpi xmlns:a14="http://schemas.microsoft.com/office/drawing/2010/main" val="0"/>
              </a:ext>
            </a:extLst>
          </a:blip>
          <a:srcRect r="1088" b="-1"/>
          <a:stretch/>
        </p:blipFill>
        <p:spPr>
          <a:xfrm>
            <a:off x="1137490" y="1114868"/>
            <a:ext cx="5926045" cy="4628265"/>
          </a:xfrm>
          <a:prstGeom prst="rect">
            <a:avLst/>
          </a:prstGeom>
        </p:spPr>
      </p:pic>
      <p:sp>
        <p:nvSpPr>
          <p:cNvPr id="14" name="Rectangle 13">
            <a:extLst>
              <a:ext uri="{FF2B5EF4-FFF2-40B4-BE49-F238E27FC236}">
                <a16:creationId xmlns:a16="http://schemas.microsoft.com/office/drawing/2014/main" id="{C36DF331-BA47-4E35-B7B0-088DBE0D09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7654" y="799817"/>
            <a:ext cx="6565717" cy="5258367"/>
          </a:xfrm>
          <a:prstGeom prst="rect">
            <a:avLst/>
          </a:pr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4">
            <a:extLst>
              <a:ext uri="{FF2B5EF4-FFF2-40B4-BE49-F238E27FC236}">
                <a16:creationId xmlns:a16="http://schemas.microsoft.com/office/drawing/2014/main" id="{4B329AFD-4F46-4E28-AE44-AFC2AFCEA0F0}"/>
              </a:ext>
            </a:extLst>
          </p:cNvPr>
          <p:cNvSpPr>
            <a:spLocks noGrp="1"/>
          </p:cNvSpPr>
          <p:nvPr>
            <p:ph sz="half" idx="2"/>
          </p:nvPr>
        </p:nvSpPr>
        <p:spPr>
          <a:xfrm>
            <a:off x="7859487" y="2096064"/>
            <a:ext cx="3408070" cy="3695136"/>
          </a:xfrm>
        </p:spPr>
        <p:txBody>
          <a:bodyPr vert="horz" lIns="91440" tIns="45720" rIns="91440" bIns="45720" rtlCol="0">
            <a:normAutofit lnSpcReduction="10000"/>
          </a:bodyPr>
          <a:lstStyle/>
          <a:p>
            <a:r>
              <a:rPr lang="en-US" dirty="0">
                <a:latin typeface="Calibri" panose="020F0502020204030204" pitchFamily="34" charset="0"/>
                <a:cs typeface="Calibri" panose="020F0502020204030204" pitchFamily="34" charset="0"/>
              </a:rPr>
              <a:t>Clark County, Nevada</a:t>
            </a:r>
          </a:p>
          <a:p>
            <a:r>
              <a:rPr lang="en-US" dirty="0">
                <a:latin typeface="Calibri" panose="020F0502020204030204" pitchFamily="34" charset="0"/>
                <a:cs typeface="Calibri" panose="020F0502020204030204" pitchFamily="34" charset="0"/>
              </a:rPr>
              <a:t>Las Vegas</a:t>
            </a:r>
          </a:p>
          <a:p>
            <a:r>
              <a:rPr lang="en-US" dirty="0">
                <a:latin typeface="Calibri" panose="020F0502020204030204" pitchFamily="34" charset="0"/>
                <a:cs typeface="Calibri" panose="020F0502020204030204" pitchFamily="34" charset="0"/>
              </a:rPr>
              <a:t>Population of 2.328 million people</a:t>
            </a:r>
          </a:p>
          <a:p>
            <a:r>
              <a:rPr lang="en-US" dirty="0">
                <a:latin typeface="Calibri" panose="020F0502020204030204" pitchFamily="34" charset="0"/>
                <a:cs typeface="Calibri" panose="020F0502020204030204" pitchFamily="34" charset="0"/>
              </a:rPr>
              <a:t>Mostly a desert</a:t>
            </a:r>
          </a:p>
          <a:p>
            <a:r>
              <a:rPr lang="en-US" dirty="0">
                <a:latin typeface="Calibri" panose="020F0502020204030204" pitchFamily="34" charset="0"/>
                <a:cs typeface="Calibri" panose="020F0502020204030204" pitchFamily="34" charset="0"/>
              </a:rPr>
              <a:t>Very little rain</a:t>
            </a:r>
          </a:p>
          <a:p>
            <a:r>
              <a:rPr lang="en-US" dirty="0">
                <a:latin typeface="Calibri" panose="020F0502020204030204" pitchFamily="34" charset="0"/>
                <a:cs typeface="Calibri" panose="020F0502020204030204" pitchFamily="34" charset="0"/>
              </a:rPr>
              <a:t>Hot temperature</a:t>
            </a:r>
          </a:p>
          <a:p>
            <a:r>
              <a:rPr lang="en-US" dirty="0">
                <a:latin typeface="Calibri" panose="020F0502020204030204" pitchFamily="34" charset="0"/>
                <a:cs typeface="Calibri" panose="020F0502020204030204" pitchFamily="34" charset="0"/>
              </a:rPr>
              <a:t>Colorado River</a:t>
            </a:r>
          </a:p>
          <a:p>
            <a:endParaRPr lang="en-US" sz="1600" dirty="0"/>
          </a:p>
        </p:txBody>
      </p:sp>
    </p:spTree>
    <p:extLst>
      <p:ext uri="{BB962C8B-B14F-4D97-AF65-F5344CB8AC3E}">
        <p14:creationId xmlns:p14="http://schemas.microsoft.com/office/powerpoint/2010/main" val="30409527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18000"/>
                <a:satMod val="160000"/>
                <a:lumMod val="28000"/>
              </a:schemeClr>
              <a:schemeClr val="bg2">
                <a:tint val="95000"/>
                <a:satMod val="160000"/>
                <a:lumMod val="116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5F1787-EF18-46B0-86E9-6ADB42470BFC}"/>
              </a:ext>
            </a:extLst>
          </p:cNvPr>
          <p:cNvSpPr>
            <a:spLocks noGrp="1"/>
          </p:cNvSpPr>
          <p:nvPr>
            <p:ph type="title"/>
          </p:nvPr>
        </p:nvSpPr>
        <p:spPr>
          <a:xfrm>
            <a:off x="6435091" y="609600"/>
            <a:ext cx="4832465" cy="1326321"/>
          </a:xfrm>
        </p:spPr>
        <p:txBody>
          <a:bodyPr vert="horz" lIns="91440" tIns="45720" rIns="91440" bIns="45720" rtlCol="0" anchor="ctr">
            <a:normAutofit/>
          </a:bodyPr>
          <a:lstStyle/>
          <a:p>
            <a:r>
              <a:rPr lang="en-US" dirty="0"/>
              <a:t>Thematic Map one</a:t>
            </a:r>
          </a:p>
        </p:txBody>
      </p:sp>
      <p:sp>
        <p:nvSpPr>
          <p:cNvPr id="11" name="Rectangle 10">
            <a:extLst>
              <a:ext uri="{FF2B5EF4-FFF2-40B4-BE49-F238E27FC236}">
                <a16:creationId xmlns:a16="http://schemas.microsoft.com/office/drawing/2014/main" id="{D85E092D-7CA0-478D-8A75-05B4F39284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2475" y="733425"/>
            <a:ext cx="5229225" cy="5391150"/>
          </a:xfrm>
          <a:prstGeom prst="rect">
            <a:avLst/>
          </a:prstGeom>
          <a:solidFill>
            <a:schemeClr val="tx1"/>
          </a:solidFill>
          <a:ln w="190500" cap="sq">
            <a:solidFill>
              <a:srgbClr val="FFFFFF"/>
            </a:solidFill>
            <a:miter lim="800000"/>
          </a:ln>
          <a:effectLst>
            <a:outerShdw blurRad="54991" dist="17780" dir="5400000" algn="ctr" rotWithShape="0">
              <a:schemeClr val="bg1">
                <a:alpha val="40000"/>
              </a:schemeClr>
            </a:outerShdw>
          </a:effectLst>
          <a:scene3d>
            <a:camera prst="orthographicFront"/>
            <a:lightRig rig="twoPt" dir="t">
              <a:rot lat="0" lon="0" rev="7200000"/>
            </a:lightRig>
          </a:scene3d>
          <a:sp3d>
            <a:bevelT w="25400" h="190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Content Placeholder 5" descr="Map&#10;&#10;Description automatically generated">
            <a:extLst>
              <a:ext uri="{FF2B5EF4-FFF2-40B4-BE49-F238E27FC236}">
                <a16:creationId xmlns:a16="http://schemas.microsoft.com/office/drawing/2014/main" id="{30CC0231-850D-464B-AFB6-8CD552BB9DBE}"/>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1579420" y="1114868"/>
            <a:ext cx="3575334" cy="4628265"/>
          </a:xfrm>
          <a:prstGeom prst="rect">
            <a:avLst/>
          </a:prstGeom>
        </p:spPr>
      </p:pic>
      <p:sp>
        <p:nvSpPr>
          <p:cNvPr id="13" name="Rectangle 12">
            <a:extLst>
              <a:ext uri="{FF2B5EF4-FFF2-40B4-BE49-F238E27FC236}">
                <a16:creationId xmlns:a16="http://schemas.microsoft.com/office/drawing/2014/main" id="{849BBC20-31DC-4C84-BCF3-7C83A4A784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2496" y="799817"/>
            <a:ext cx="5109182" cy="5258367"/>
          </a:xfrm>
          <a:prstGeom prst="rect">
            <a:avLst/>
          </a:pr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a:extLst>
              <a:ext uri="{FF2B5EF4-FFF2-40B4-BE49-F238E27FC236}">
                <a16:creationId xmlns:a16="http://schemas.microsoft.com/office/drawing/2014/main" id="{15109AB6-9743-4448-981B-E325BF9EF186}"/>
              </a:ext>
            </a:extLst>
          </p:cNvPr>
          <p:cNvSpPr>
            <a:spLocks noGrp="1"/>
          </p:cNvSpPr>
          <p:nvPr>
            <p:ph sz="half" idx="2"/>
          </p:nvPr>
        </p:nvSpPr>
        <p:spPr>
          <a:xfrm>
            <a:off x="6435090" y="1935921"/>
            <a:ext cx="4832465" cy="3695136"/>
          </a:xfrm>
        </p:spPr>
        <p:txBody>
          <a:bodyPr vert="horz" lIns="91440" tIns="45720" rIns="91440" bIns="45720" rtlCol="0">
            <a:noAutofit/>
          </a:bodyPr>
          <a:lstStyle/>
          <a:p>
            <a:r>
              <a:rPr lang="en-US" dirty="0">
                <a:latin typeface="Calibri" panose="020F0502020204030204" pitchFamily="34" charset="0"/>
                <a:cs typeface="Calibri" panose="020F0502020204030204" pitchFamily="34" charset="0"/>
              </a:rPr>
              <a:t>Map of the features of Clark County</a:t>
            </a:r>
          </a:p>
          <a:p>
            <a:r>
              <a:rPr lang="en-US" dirty="0">
                <a:latin typeface="Calibri" panose="020F0502020204030204" pitchFamily="34" charset="0"/>
                <a:cs typeface="Calibri" panose="020F0502020204030204" pitchFamily="34" charset="0"/>
              </a:rPr>
              <a:t>Shows the population distribution through the area zip codes</a:t>
            </a:r>
          </a:p>
          <a:p>
            <a:r>
              <a:rPr lang="en-US" dirty="0">
                <a:latin typeface="Calibri" panose="020F0502020204030204" pitchFamily="34" charset="0"/>
                <a:cs typeface="Calibri" panose="020F0502020204030204" pitchFamily="34" charset="0"/>
              </a:rPr>
              <a:t>City of Las Vegas is the middle map zip code</a:t>
            </a:r>
          </a:p>
          <a:p>
            <a:r>
              <a:rPr lang="en-US" dirty="0">
                <a:latin typeface="Calibri" panose="020F0502020204030204" pitchFamily="34" charset="0"/>
                <a:cs typeface="Calibri" panose="020F0502020204030204" pitchFamily="34" charset="0"/>
              </a:rPr>
              <a:t>Stadium should be located within the city due to the high population</a:t>
            </a:r>
          </a:p>
          <a:p>
            <a:r>
              <a:rPr lang="en-US" dirty="0">
                <a:latin typeface="Calibri" panose="020F0502020204030204" pitchFamily="34" charset="0"/>
                <a:cs typeface="Calibri" panose="020F0502020204030204" pitchFamily="34" charset="0"/>
              </a:rPr>
              <a:t>No major environmental concerns</a:t>
            </a:r>
          </a:p>
          <a:p>
            <a:r>
              <a:rPr lang="en-US" dirty="0">
                <a:latin typeface="Calibri" panose="020F0502020204030204" pitchFamily="34" charset="0"/>
                <a:cs typeface="Calibri" panose="020F0502020204030204" pitchFamily="34" charset="0"/>
              </a:rPr>
              <a:t>All main roads and highways flow through Las Vegas</a:t>
            </a:r>
          </a:p>
        </p:txBody>
      </p:sp>
    </p:spTree>
    <p:extLst>
      <p:ext uri="{BB962C8B-B14F-4D97-AF65-F5344CB8AC3E}">
        <p14:creationId xmlns:p14="http://schemas.microsoft.com/office/powerpoint/2010/main" val="28862448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F2EEC5-544A-4F03-A508-EB7DFF60247E}"/>
              </a:ext>
            </a:extLst>
          </p:cNvPr>
          <p:cNvSpPr>
            <a:spLocks noGrp="1"/>
          </p:cNvSpPr>
          <p:nvPr>
            <p:ph type="title"/>
          </p:nvPr>
        </p:nvSpPr>
        <p:spPr/>
        <p:txBody>
          <a:bodyPr/>
          <a:lstStyle/>
          <a:p>
            <a:r>
              <a:rPr lang="en-US" dirty="0"/>
              <a:t>Getting to my 2</a:t>
            </a:r>
            <a:r>
              <a:rPr lang="en-US" baseline="30000" dirty="0"/>
              <a:t>nd</a:t>
            </a:r>
            <a:r>
              <a:rPr lang="en-US" dirty="0"/>
              <a:t> thematic map</a:t>
            </a:r>
          </a:p>
        </p:txBody>
      </p:sp>
      <p:graphicFrame>
        <p:nvGraphicFramePr>
          <p:cNvPr id="9" name="Content Placeholder 8">
            <a:extLst>
              <a:ext uri="{FF2B5EF4-FFF2-40B4-BE49-F238E27FC236}">
                <a16:creationId xmlns:a16="http://schemas.microsoft.com/office/drawing/2014/main" id="{0CCEEE07-4CF5-4D23-B9A1-F92F3F260B07}"/>
              </a:ext>
            </a:extLst>
          </p:cNvPr>
          <p:cNvGraphicFramePr>
            <a:graphicFrameLocks noGrp="1"/>
          </p:cNvGraphicFramePr>
          <p:nvPr>
            <p:ph idx="1"/>
            <p:extLst>
              <p:ext uri="{D42A27DB-BD31-4B8C-83A1-F6EECF244321}">
                <p14:modId xmlns:p14="http://schemas.microsoft.com/office/powerpoint/2010/main" val="1853212657"/>
              </p:ext>
            </p:extLst>
          </p:nvPr>
        </p:nvGraphicFramePr>
        <p:xfrm>
          <a:off x="914400" y="2095500"/>
          <a:ext cx="10353675" cy="36957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518982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18000"/>
                <a:satMod val="160000"/>
                <a:lumMod val="28000"/>
              </a:schemeClr>
              <a:schemeClr val="bg2">
                <a:tint val="95000"/>
                <a:satMod val="160000"/>
                <a:lumMod val="116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6BEB6-D255-4DF3-AD90-CD15F6DBF541}"/>
              </a:ext>
            </a:extLst>
          </p:cNvPr>
          <p:cNvSpPr>
            <a:spLocks noGrp="1"/>
          </p:cNvSpPr>
          <p:nvPr>
            <p:ph type="title"/>
          </p:nvPr>
        </p:nvSpPr>
        <p:spPr>
          <a:xfrm>
            <a:off x="6435091" y="609600"/>
            <a:ext cx="4832465" cy="1326321"/>
          </a:xfrm>
        </p:spPr>
        <p:txBody>
          <a:bodyPr vert="horz" lIns="91440" tIns="45720" rIns="91440" bIns="45720" rtlCol="0" anchor="ctr">
            <a:normAutofit/>
          </a:bodyPr>
          <a:lstStyle/>
          <a:p>
            <a:r>
              <a:rPr lang="en-US" dirty="0"/>
              <a:t>Thematic map two</a:t>
            </a:r>
          </a:p>
        </p:txBody>
      </p:sp>
      <p:sp>
        <p:nvSpPr>
          <p:cNvPr id="13" name="Rectangle 15">
            <a:extLst>
              <a:ext uri="{FF2B5EF4-FFF2-40B4-BE49-F238E27FC236}">
                <a16:creationId xmlns:a16="http://schemas.microsoft.com/office/drawing/2014/main" id="{D85E092D-7CA0-478D-8A75-05B4F39284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2475" y="733425"/>
            <a:ext cx="5229225" cy="5391150"/>
          </a:xfrm>
          <a:prstGeom prst="rect">
            <a:avLst/>
          </a:prstGeom>
          <a:solidFill>
            <a:schemeClr val="tx1"/>
          </a:solidFill>
          <a:ln w="190500" cap="sq">
            <a:solidFill>
              <a:srgbClr val="FFFFFF"/>
            </a:solidFill>
            <a:miter lim="800000"/>
          </a:ln>
          <a:effectLst>
            <a:outerShdw blurRad="54991" dist="17780" dir="5400000" algn="ctr" rotWithShape="0">
              <a:schemeClr val="bg1">
                <a:alpha val="40000"/>
              </a:schemeClr>
            </a:outerShdw>
          </a:effectLst>
          <a:scene3d>
            <a:camera prst="orthographicFront"/>
            <a:lightRig rig="twoPt" dir="t">
              <a:rot lat="0" lon="0" rev="7200000"/>
            </a:lightRig>
          </a:scene3d>
          <a:sp3d>
            <a:bevelT w="25400" h="190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Content Placeholder 10" descr="Map&#10;&#10;Description automatically generated">
            <a:extLst>
              <a:ext uri="{FF2B5EF4-FFF2-40B4-BE49-F238E27FC236}">
                <a16:creationId xmlns:a16="http://schemas.microsoft.com/office/drawing/2014/main" id="{8B8E58CD-6164-42B6-976A-951BE29AEA01}"/>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851093" y="1272760"/>
            <a:ext cx="5031987" cy="4307840"/>
          </a:xfrm>
          <a:prstGeom prst="rect">
            <a:avLst/>
          </a:prstGeom>
          <a:scene3d>
            <a:camera prst="orthographicFront"/>
            <a:lightRig rig="twoPt" dir="t">
              <a:rot lat="0" lon="0" rev="7200000"/>
            </a:lightRig>
          </a:scene3d>
          <a:sp3d>
            <a:bevelT w="25400" h="19050"/>
          </a:sp3d>
        </p:spPr>
      </p:pic>
      <p:sp>
        <p:nvSpPr>
          <p:cNvPr id="14" name="Rectangle 17">
            <a:extLst>
              <a:ext uri="{FF2B5EF4-FFF2-40B4-BE49-F238E27FC236}">
                <a16:creationId xmlns:a16="http://schemas.microsoft.com/office/drawing/2014/main" id="{849BBC20-31DC-4C84-BCF3-7C83A4A784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2496" y="799817"/>
            <a:ext cx="5109182" cy="5258367"/>
          </a:xfrm>
          <a:prstGeom prst="rect">
            <a:avLst/>
          </a:pr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8">
            <a:extLst>
              <a:ext uri="{FF2B5EF4-FFF2-40B4-BE49-F238E27FC236}">
                <a16:creationId xmlns:a16="http://schemas.microsoft.com/office/drawing/2014/main" id="{505A429C-1AB9-4E0C-8AF6-2A19ABE2F177}"/>
              </a:ext>
            </a:extLst>
          </p:cNvPr>
          <p:cNvSpPr>
            <a:spLocks noGrp="1"/>
          </p:cNvSpPr>
          <p:nvPr>
            <p:ph sz="half" idx="2"/>
          </p:nvPr>
        </p:nvSpPr>
        <p:spPr>
          <a:xfrm>
            <a:off x="6435091" y="2096064"/>
            <a:ext cx="4832465" cy="3695136"/>
          </a:xfrm>
        </p:spPr>
        <p:txBody>
          <a:bodyPr vert="horz" lIns="91440" tIns="45720" rIns="91440" bIns="45720" rtlCol="0">
            <a:normAutofit/>
          </a:bodyPr>
          <a:lstStyle/>
          <a:p>
            <a:pPr>
              <a:lnSpc>
                <a:spcPct val="150000"/>
              </a:lnSpc>
            </a:pPr>
            <a:r>
              <a:rPr lang="en-US" sz="2400" dirty="0">
                <a:latin typeface="Calibri" panose="020F0502020204030204" pitchFamily="34" charset="0"/>
                <a:cs typeface="Calibri" panose="020F0502020204030204" pitchFamily="34" charset="0"/>
              </a:rPr>
              <a:t>Suitable Location Sites</a:t>
            </a:r>
          </a:p>
          <a:p>
            <a:pPr>
              <a:lnSpc>
                <a:spcPct val="150000"/>
              </a:lnSpc>
            </a:pPr>
            <a:r>
              <a:rPr lang="en-US" sz="2400" dirty="0">
                <a:latin typeface="Calibri" panose="020F0502020204030204" pitchFamily="34" charset="0"/>
                <a:cs typeface="Calibri" panose="020F0502020204030204" pitchFamily="34" charset="0"/>
              </a:rPr>
              <a:t>Yellow lines are the roads in which a stadium is recommended to be built along</a:t>
            </a:r>
          </a:p>
          <a:p>
            <a:pPr>
              <a:lnSpc>
                <a:spcPct val="150000"/>
              </a:lnSpc>
            </a:pPr>
            <a:r>
              <a:rPr lang="en-US" sz="2400" dirty="0">
                <a:latin typeface="Calibri" panose="020F0502020204030204" pitchFamily="34" charset="0"/>
                <a:cs typeface="Calibri" panose="020F0502020204030204" pitchFamily="34" charset="0"/>
              </a:rPr>
              <a:t>Cyan areas are where roads and rivers intersect – not suitable</a:t>
            </a:r>
          </a:p>
          <a:p>
            <a:endParaRPr lang="en-US" dirty="0"/>
          </a:p>
        </p:txBody>
      </p:sp>
      <mc:AlternateContent xmlns:mc="http://schemas.openxmlformats.org/markup-compatibility/2006">
        <mc:Choice xmlns:p14="http://schemas.microsoft.com/office/powerpoint/2010/main" Requires="p14">
          <p:contentPart p14:bwMode="auto" r:id="rId4">
            <p14:nvContentPartPr>
              <p14:cNvPr id="15" name="Ink 14">
                <a:extLst>
                  <a:ext uri="{FF2B5EF4-FFF2-40B4-BE49-F238E27FC236}">
                    <a16:creationId xmlns:a16="http://schemas.microsoft.com/office/drawing/2014/main" id="{DDEA7B55-33D3-4473-B6F3-D676875D4DEF}"/>
                  </a:ext>
                </a:extLst>
              </p14:cNvPr>
              <p14:cNvContentPartPr/>
              <p14:nvPr/>
            </p14:nvContentPartPr>
            <p14:xfrm>
              <a:off x="2864720" y="3870520"/>
              <a:ext cx="360" cy="360"/>
            </p14:xfrm>
          </p:contentPart>
        </mc:Choice>
        <mc:Fallback>
          <p:pic>
            <p:nvPicPr>
              <p:cNvPr id="15" name="Ink 14">
                <a:extLst>
                  <a:ext uri="{FF2B5EF4-FFF2-40B4-BE49-F238E27FC236}">
                    <a16:creationId xmlns:a16="http://schemas.microsoft.com/office/drawing/2014/main" id="{DDEA7B55-33D3-4473-B6F3-D676875D4DEF}"/>
                  </a:ext>
                </a:extLst>
              </p:cNvPr>
              <p:cNvPicPr/>
              <p:nvPr/>
            </p:nvPicPr>
            <p:blipFill>
              <a:blip r:embed="rId5"/>
              <a:stretch>
                <a:fillRect/>
              </a:stretch>
            </p:blipFill>
            <p:spPr>
              <a:xfrm>
                <a:off x="2810720" y="3762880"/>
                <a:ext cx="108000" cy="216000"/>
              </a:xfrm>
              <a:prstGeom prst="rect">
                <a:avLst/>
              </a:prstGeom>
            </p:spPr>
          </p:pic>
        </mc:Fallback>
      </mc:AlternateContent>
      <mc:AlternateContent xmlns:mc="http://schemas.openxmlformats.org/markup-compatibility/2006">
        <mc:Choice xmlns:p14="http://schemas.microsoft.com/office/powerpoint/2010/main" Requires="p14">
          <p:contentPart p14:bwMode="auto" r:id="rId6">
            <p14:nvContentPartPr>
              <p14:cNvPr id="20" name="Ink 19">
                <a:extLst>
                  <a:ext uri="{FF2B5EF4-FFF2-40B4-BE49-F238E27FC236}">
                    <a16:creationId xmlns:a16="http://schemas.microsoft.com/office/drawing/2014/main" id="{A2908A0C-EAA9-4E26-B768-CB0C074D0A6C}"/>
                  </a:ext>
                </a:extLst>
              </p14:cNvPr>
              <p14:cNvContentPartPr/>
              <p14:nvPr/>
            </p14:nvContentPartPr>
            <p14:xfrm>
              <a:off x="1361360" y="4744240"/>
              <a:ext cx="360" cy="360"/>
            </p14:xfrm>
          </p:contentPart>
        </mc:Choice>
        <mc:Fallback>
          <p:pic>
            <p:nvPicPr>
              <p:cNvPr id="20" name="Ink 19">
                <a:extLst>
                  <a:ext uri="{FF2B5EF4-FFF2-40B4-BE49-F238E27FC236}">
                    <a16:creationId xmlns:a16="http://schemas.microsoft.com/office/drawing/2014/main" id="{A2908A0C-EAA9-4E26-B768-CB0C074D0A6C}"/>
                  </a:ext>
                </a:extLst>
              </p:cNvPr>
              <p:cNvPicPr/>
              <p:nvPr/>
            </p:nvPicPr>
            <p:blipFill>
              <a:blip r:embed="rId7"/>
              <a:stretch>
                <a:fillRect/>
              </a:stretch>
            </p:blipFill>
            <p:spPr>
              <a:xfrm>
                <a:off x="1357040" y="4739920"/>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8">
            <p14:nvContentPartPr>
              <p14:cNvPr id="24" name="Ink 23">
                <a:extLst>
                  <a:ext uri="{FF2B5EF4-FFF2-40B4-BE49-F238E27FC236}">
                    <a16:creationId xmlns:a16="http://schemas.microsoft.com/office/drawing/2014/main" id="{B0357BF7-CEB3-4793-AF82-5E16E43AAAEC}"/>
                  </a:ext>
                </a:extLst>
              </p14:cNvPr>
              <p14:cNvContentPartPr/>
              <p14:nvPr/>
            </p14:nvContentPartPr>
            <p14:xfrm>
              <a:off x="2011520" y="3373000"/>
              <a:ext cx="360" cy="360"/>
            </p14:xfrm>
          </p:contentPart>
        </mc:Choice>
        <mc:Fallback>
          <p:pic>
            <p:nvPicPr>
              <p:cNvPr id="24" name="Ink 23">
                <a:extLst>
                  <a:ext uri="{FF2B5EF4-FFF2-40B4-BE49-F238E27FC236}">
                    <a16:creationId xmlns:a16="http://schemas.microsoft.com/office/drawing/2014/main" id="{B0357BF7-CEB3-4793-AF82-5E16E43AAAEC}"/>
                  </a:ext>
                </a:extLst>
              </p:cNvPr>
              <p:cNvPicPr/>
              <p:nvPr/>
            </p:nvPicPr>
            <p:blipFill>
              <a:blip r:embed="rId9"/>
              <a:stretch>
                <a:fillRect/>
              </a:stretch>
            </p:blipFill>
            <p:spPr>
              <a:xfrm>
                <a:off x="2002880" y="3364000"/>
                <a:ext cx="18000" cy="18000"/>
              </a:xfrm>
              <a:prstGeom prst="rect">
                <a:avLst/>
              </a:prstGeom>
            </p:spPr>
          </p:pic>
        </mc:Fallback>
      </mc:AlternateContent>
      <mc:AlternateContent xmlns:mc="http://schemas.openxmlformats.org/markup-compatibility/2006">
        <mc:Choice xmlns:p14="http://schemas.microsoft.com/office/powerpoint/2010/main" Requires="p14">
          <p:contentPart p14:bwMode="auto" r:id="rId10">
            <p14:nvContentPartPr>
              <p14:cNvPr id="26" name="Ink 25">
                <a:extLst>
                  <a:ext uri="{FF2B5EF4-FFF2-40B4-BE49-F238E27FC236}">
                    <a16:creationId xmlns:a16="http://schemas.microsoft.com/office/drawing/2014/main" id="{D13233DB-0E2D-4603-9924-E6C4772F5E9E}"/>
                  </a:ext>
                </a:extLst>
              </p14:cNvPr>
              <p14:cNvContentPartPr/>
              <p14:nvPr/>
            </p14:nvContentPartPr>
            <p14:xfrm>
              <a:off x="3596240" y="3904000"/>
              <a:ext cx="188640" cy="28080"/>
            </p14:xfrm>
          </p:contentPart>
        </mc:Choice>
        <mc:Fallback>
          <p:pic>
            <p:nvPicPr>
              <p:cNvPr id="26" name="Ink 25">
                <a:extLst>
                  <a:ext uri="{FF2B5EF4-FFF2-40B4-BE49-F238E27FC236}">
                    <a16:creationId xmlns:a16="http://schemas.microsoft.com/office/drawing/2014/main" id="{D13233DB-0E2D-4603-9924-E6C4772F5E9E}"/>
                  </a:ext>
                </a:extLst>
              </p:cNvPr>
              <p:cNvPicPr/>
              <p:nvPr/>
            </p:nvPicPr>
            <p:blipFill>
              <a:blip r:embed="rId11"/>
              <a:stretch>
                <a:fillRect/>
              </a:stretch>
            </p:blipFill>
            <p:spPr>
              <a:xfrm>
                <a:off x="3587240" y="3895000"/>
                <a:ext cx="206280" cy="45720"/>
              </a:xfrm>
              <a:prstGeom prst="rect">
                <a:avLst/>
              </a:prstGeom>
            </p:spPr>
          </p:pic>
        </mc:Fallback>
      </mc:AlternateContent>
      <mc:AlternateContent xmlns:mc="http://schemas.openxmlformats.org/markup-compatibility/2006">
        <mc:Choice xmlns:p14="http://schemas.microsoft.com/office/powerpoint/2010/main" Requires="p14">
          <p:contentPart p14:bwMode="auto" r:id="rId12">
            <p14:nvContentPartPr>
              <p14:cNvPr id="27" name="Ink 26">
                <a:extLst>
                  <a:ext uri="{FF2B5EF4-FFF2-40B4-BE49-F238E27FC236}">
                    <a16:creationId xmlns:a16="http://schemas.microsoft.com/office/drawing/2014/main" id="{53D36F54-E813-4727-9BE5-DA945A6E1410}"/>
                  </a:ext>
                </a:extLst>
              </p14:cNvPr>
              <p14:cNvContentPartPr/>
              <p14:nvPr/>
            </p14:nvContentPartPr>
            <p14:xfrm>
              <a:off x="3616760" y="3901120"/>
              <a:ext cx="381240" cy="225360"/>
            </p14:xfrm>
          </p:contentPart>
        </mc:Choice>
        <mc:Fallback>
          <p:pic>
            <p:nvPicPr>
              <p:cNvPr id="27" name="Ink 26">
                <a:extLst>
                  <a:ext uri="{FF2B5EF4-FFF2-40B4-BE49-F238E27FC236}">
                    <a16:creationId xmlns:a16="http://schemas.microsoft.com/office/drawing/2014/main" id="{53D36F54-E813-4727-9BE5-DA945A6E1410}"/>
                  </a:ext>
                </a:extLst>
              </p:cNvPr>
              <p:cNvPicPr/>
              <p:nvPr/>
            </p:nvPicPr>
            <p:blipFill>
              <a:blip r:embed="rId13"/>
              <a:stretch>
                <a:fillRect/>
              </a:stretch>
            </p:blipFill>
            <p:spPr>
              <a:xfrm>
                <a:off x="3608120" y="3892120"/>
                <a:ext cx="398880" cy="243000"/>
              </a:xfrm>
              <a:prstGeom prst="rect">
                <a:avLst/>
              </a:prstGeom>
            </p:spPr>
          </p:pic>
        </mc:Fallback>
      </mc:AlternateContent>
      <mc:AlternateContent xmlns:mc="http://schemas.openxmlformats.org/markup-compatibility/2006">
        <mc:Choice xmlns:p14="http://schemas.microsoft.com/office/powerpoint/2010/main" Requires="p14">
          <p:contentPart p14:bwMode="auto" r:id="rId14">
            <p14:nvContentPartPr>
              <p14:cNvPr id="29" name="Ink 28">
                <a:extLst>
                  <a:ext uri="{FF2B5EF4-FFF2-40B4-BE49-F238E27FC236}">
                    <a16:creationId xmlns:a16="http://schemas.microsoft.com/office/drawing/2014/main" id="{544BAF4F-9996-4247-AF07-58326CAD98D0}"/>
                  </a:ext>
                </a:extLst>
              </p14:cNvPr>
              <p14:cNvContentPartPr/>
              <p14:nvPr/>
            </p14:nvContentPartPr>
            <p14:xfrm>
              <a:off x="2795960" y="3738760"/>
              <a:ext cx="7920" cy="590400"/>
            </p14:xfrm>
          </p:contentPart>
        </mc:Choice>
        <mc:Fallback>
          <p:pic>
            <p:nvPicPr>
              <p:cNvPr id="29" name="Ink 28">
                <a:extLst>
                  <a:ext uri="{FF2B5EF4-FFF2-40B4-BE49-F238E27FC236}">
                    <a16:creationId xmlns:a16="http://schemas.microsoft.com/office/drawing/2014/main" id="{544BAF4F-9996-4247-AF07-58326CAD98D0}"/>
                  </a:ext>
                </a:extLst>
              </p:cNvPr>
              <p:cNvPicPr/>
              <p:nvPr/>
            </p:nvPicPr>
            <p:blipFill>
              <a:blip r:embed="rId15"/>
              <a:stretch>
                <a:fillRect/>
              </a:stretch>
            </p:blipFill>
            <p:spPr>
              <a:xfrm>
                <a:off x="2786960" y="3729760"/>
                <a:ext cx="25560" cy="608040"/>
              </a:xfrm>
              <a:prstGeom prst="rect">
                <a:avLst/>
              </a:prstGeom>
            </p:spPr>
          </p:pic>
        </mc:Fallback>
      </mc:AlternateContent>
    </p:spTree>
    <p:extLst>
      <p:ext uri="{BB962C8B-B14F-4D97-AF65-F5344CB8AC3E}">
        <p14:creationId xmlns:p14="http://schemas.microsoft.com/office/powerpoint/2010/main" val="36966037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18000"/>
                <a:satMod val="160000"/>
                <a:lumMod val="28000"/>
              </a:schemeClr>
              <a:schemeClr val="bg2">
                <a:tint val="95000"/>
                <a:satMod val="160000"/>
                <a:lumMod val="116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DC7066-6BA8-41C0-85C9-918812BD2D6F}"/>
              </a:ext>
            </a:extLst>
          </p:cNvPr>
          <p:cNvSpPr>
            <a:spLocks noGrp="1"/>
          </p:cNvSpPr>
          <p:nvPr>
            <p:ph type="title"/>
          </p:nvPr>
        </p:nvSpPr>
        <p:spPr>
          <a:xfrm>
            <a:off x="6435091" y="609600"/>
            <a:ext cx="4832465" cy="1326321"/>
          </a:xfrm>
        </p:spPr>
        <p:txBody>
          <a:bodyPr vert="horz" lIns="91440" tIns="45720" rIns="91440" bIns="45720" rtlCol="0" anchor="ctr">
            <a:normAutofit/>
          </a:bodyPr>
          <a:lstStyle/>
          <a:p>
            <a:r>
              <a:rPr lang="en-US" dirty="0"/>
              <a:t>Table</a:t>
            </a:r>
          </a:p>
        </p:txBody>
      </p:sp>
      <p:sp>
        <p:nvSpPr>
          <p:cNvPr id="11" name="Rectangle 10">
            <a:extLst>
              <a:ext uri="{FF2B5EF4-FFF2-40B4-BE49-F238E27FC236}">
                <a16:creationId xmlns:a16="http://schemas.microsoft.com/office/drawing/2014/main" id="{D85E092D-7CA0-478D-8A75-05B4F39284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2475" y="733425"/>
            <a:ext cx="5229225" cy="5391150"/>
          </a:xfrm>
          <a:prstGeom prst="rect">
            <a:avLst/>
          </a:prstGeom>
          <a:solidFill>
            <a:schemeClr val="tx1"/>
          </a:solidFill>
          <a:ln w="190500" cap="sq">
            <a:solidFill>
              <a:srgbClr val="FFFFFF"/>
            </a:solidFill>
            <a:miter lim="800000"/>
          </a:ln>
          <a:effectLst>
            <a:outerShdw blurRad="54991" dist="17780" dir="5400000" algn="ctr" rotWithShape="0">
              <a:schemeClr val="bg1">
                <a:alpha val="40000"/>
              </a:schemeClr>
            </a:outerShdw>
          </a:effectLst>
          <a:scene3d>
            <a:camera prst="orthographicFront"/>
            <a:lightRig rig="twoPt" dir="t">
              <a:rot lat="0" lon="0" rev="7200000"/>
            </a:lightRig>
          </a:scene3d>
          <a:sp3d>
            <a:bevelT w="25400" h="190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Content Placeholder 5" descr="Table&#10;&#10;Description automatically generated">
            <a:extLst>
              <a:ext uri="{FF2B5EF4-FFF2-40B4-BE49-F238E27FC236}">
                <a16:creationId xmlns:a16="http://schemas.microsoft.com/office/drawing/2014/main" id="{0A356FD4-954E-40DD-B5A3-EFCE1E142E25}"/>
              </a:ext>
            </a:extLst>
          </p:cNvPr>
          <p:cNvPicPr>
            <a:picLocks noGrp="1" noChangeAspect="1"/>
          </p:cNvPicPr>
          <p:nvPr>
            <p:ph sz="half" idx="1"/>
          </p:nvPr>
        </p:nvPicPr>
        <p:blipFill rotWithShape="1">
          <a:blip r:embed="rId3">
            <a:extLst>
              <a:ext uri="{28A0092B-C50C-407E-A947-70E740481C1C}">
                <a14:useLocalDpi xmlns:a14="http://schemas.microsoft.com/office/drawing/2010/main" val="0"/>
              </a:ext>
            </a:extLst>
          </a:blip>
          <a:srcRect l="29809" t="28883" r="42196" b="34309"/>
          <a:stretch/>
        </p:blipFill>
        <p:spPr>
          <a:xfrm>
            <a:off x="1141857" y="1168863"/>
            <a:ext cx="4450460" cy="4520274"/>
          </a:xfrm>
          <a:prstGeom prst="rect">
            <a:avLst/>
          </a:prstGeom>
        </p:spPr>
      </p:pic>
      <p:sp>
        <p:nvSpPr>
          <p:cNvPr id="13" name="Rectangle 12">
            <a:extLst>
              <a:ext uri="{FF2B5EF4-FFF2-40B4-BE49-F238E27FC236}">
                <a16:creationId xmlns:a16="http://schemas.microsoft.com/office/drawing/2014/main" id="{849BBC20-31DC-4C84-BCF3-7C83A4A784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2496" y="799817"/>
            <a:ext cx="5109182" cy="5258367"/>
          </a:xfrm>
          <a:prstGeom prst="rect">
            <a:avLst/>
          </a:pr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a:extLst>
              <a:ext uri="{FF2B5EF4-FFF2-40B4-BE49-F238E27FC236}">
                <a16:creationId xmlns:a16="http://schemas.microsoft.com/office/drawing/2014/main" id="{9BC4E13D-DD64-4EC6-9225-98ADD88184A0}"/>
              </a:ext>
            </a:extLst>
          </p:cNvPr>
          <p:cNvSpPr>
            <a:spLocks noGrp="1"/>
          </p:cNvSpPr>
          <p:nvPr>
            <p:ph sz="half" idx="2"/>
          </p:nvPr>
        </p:nvSpPr>
        <p:spPr>
          <a:xfrm>
            <a:off x="6435091" y="2096064"/>
            <a:ext cx="4832465" cy="3695136"/>
          </a:xfrm>
        </p:spPr>
        <p:txBody>
          <a:bodyPr vert="horz" lIns="91440" tIns="45720" rIns="91440" bIns="45720" rtlCol="0">
            <a:normAutofit/>
          </a:bodyPr>
          <a:lstStyle/>
          <a:p>
            <a:r>
              <a:rPr lang="en-US" sz="2400" dirty="0">
                <a:latin typeface="Calibri" panose="020F0502020204030204" pitchFamily="34" charset="0"/>
                <a:cs typeface="Calibri" panose="020F0502020204030204" pitchFamily="34" charset="0"/>
              </a:rPr>
              <a:t>Table is from the recommended areas</a:t>
            </a:r>
          </a:p>
          <a:p>
            <a:r>
              <a:rPr lang="en-US" sz="2400" dirty="0">
                <a:latin typeface="Calibri" panose="020F0502020204030204" pitchFamily="34" charset="0"/>
                <a:cs typeface="Calibri" panose="020F0502020204030204" pitchFamily="34" charset="0"/>
              </a:rPr>
              <a:t>Displays all the downtown roads highlighted that would be a good fit for a new MLB stadium</a:t>
            </a:r>
          </a:p>
          <a:p>
            <a:r>
              <a:rPr lang="en-US" sz="2400" dirty="0">
                <a:latin typeface="Calibri" panose="020F0502020204030204" pitchFamily="34" charset="0"/>
                <a:cs typeface="Calibri" panose="020F0502020204030204" pitchFamily="34" charset="0"/>
              </a:rPr>
              <a:t>Road names are under “FULL NAME”</a:t>
            </a:r>
          </a:p>
        </p:txBody>
      </p:sp>
    </p:spTree>
    <p:extLst>
      <p:ext uri="{BB962C8B-B14F-4D97-AF65-F5344CB8AC3E}">
        <p14:creationId xmlns:p14="http://schemas.microsoft.com/office/powerpoint/2010/main" val="34159222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18000"/>
                <a:satMod val="160000"/>
                <a:lumMod val="28000"/>
              </a:schemeClr>
              <a:schemeClr val="bg2">
                <a:tint val="95000"/>
                <a:satMod val="160000"/>
                <a:lumMod val="116000"/>
              </a:schemeClr>
            </a:duotone>
          </a:blip>
          <a:stretch/>
        </a:blip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718569C-3611-4923-A51D-C38E1FBEF18C}"/>
              </a:ext>
            </a:extLst>
          </p:cNvPr>
          <p:cNvSpPr>
            <a:spLocks noGrp="1"/>
          </p:cNvSpPr>
          <p:nvPr>
            <p:ph type="title"/>
          </p:nvPr>
        </p:nvSpPr>
        <p:spPr>
          <a:xfrm>
            <a:off x="913795" y="609600"/>
            <a:ext cx="10353761" cy="1326321"/>
          </a:xfrm>
        </p:spPr>
        <p:txBody>
          <a:bodyPr vert="horz" lIns="91440" tIns="45720" rIns="91440" bIns="45720" rtlCol="0" anchor="ctr">
            <a:normAutofit/>
          </a:bodyPr>
          <a:lstStyle/>
          <a:p>
            <a:r>
              <a:rPr lang="en-US" dirty="0"/>
              <a:t>Journal Article Relation</a:t>
            </a:r>
          </a:p>
        </p:txBody>
      </p:sp>
      <p:sp>
        <p:nvSpPr>
          <p:cNvPr id="7" name="Content Placeholder 6">
            <a:extLst>
              <a:ext uri="{FF2B5EF4-FFF2-40B4-BE49-F238E27FC236}">
                <a16:creationId xmlns:a16="http://schemas.microsoft.com/office/drawing/2014/main" id="{247E4B47-2542-485C-AF78-35CAA303D684}"/>
              </a:ext>
            </a:extLst>
          </p:cNvPr>
          <p:cNvSpPr>
            <a:spLocks noGrp="1"/>
          </p:cNvSpPr>
          <p:nvPr>
            <p:ph sz="half" idx="1"/>
          </p:nvPr>
        </p:nvSpPr>
        <p:spPr>
          <a:xfrm>
            <a:off x="913795" y="2008979"/>
            <a:ext cx="5016860" cy="3695136"/>
          </a:xfrm>
        </p:spPr>
        <p:txBody>
          <a:bodyPr vert="horz" lIns="91440" tIns="45720" rIns="91440" bIns="45720" rtlCol="0">
            <a:noAutofit/>
          </a:bodyPr>
          <a:lstStyle/>
          <a:p>
            <a:r>
              <a:rPr lang="en-US" sz="2400" dirty="0">
                <a:latin typeface="Calibri" panose="020F0502020204030204" pitchFamily="34" charset="0"/>
                <a:cs typeface="Calibri" panose="020F0502020204030204" pitchFamily="34" charset="0"/>
              </a:rPr>
              <a:t>Oakland Athletics could possibly relocate to Las Vegas soon</a:t>
            </a:r>
          </a:p>
          <a:p>
            <a:r>
              <a:rPr lang="en-US" sz="2400" dirty="0">
                <a:latin typeface="Calibri" panose="020F0502020204030204" pitchFamily="34" charset="0"/>
                <a:cs typeface="Calibri" panose="020F0502020204030204" pitchFamily="34" charset="0"/>
              </a:rPr>
              <a:t>Las Vegas has a great market for sports teams</a:t>
            </a:r>
          </a:p>
          <a:p>
            <a:r>
              <a:rPr lang="en-US" sz="2400" dirty="0">
                <a:latin typeface="Calibri" panose="020F0502020204030204" pitchFamily="34" charset="0"/>
                <a:cs typeface="Calibri" panose="020F0502020204030204" pitchFamily="34" charset="0"/>
              </a:rPr>
              <a:t>NFL and NHL just got teams in Las Vegas</a:t>
            </a:r>
          </a:p>
          <a:p>
            <a:r>
              <a:rPr lang="en-US" sz="2400" dirty="0">
                <a:latin typeface="Calibri" panose="020F0502020204030204" pitchFamily="34" charset="0"/>
                <a:cs typeface="Calibri" panose="020F0502020204030204" pitchFamily="34" charset="0"/>
              </a:rPr>
              <a:t>Area is very accessible and there are many spots of undeveloped land.</a:t>
            </a:r>
          </a:p>
        </p:txBody>
      </p:sp>
      <p:pic>
        <p:nvPicPr>
          <p:cNvPr id="10" name="Content Placeholder 9" descr="Graphical user interface, website&#10;&#10;Description automatically generated">
            <a:extLst>
              <a:ext uri="{FF2B5EF4-FFF2-40B4-BE49-F238E27FC236}">
                <a16:creationId xmlns:a16="http://schemas.microsoft.com/office/drawing/2014/main" id="{8949E94B-822F-4533-AD1D-2815E08F0000}"/>
              </a:ext>
            </a:extLst>
          </p:cNvPr>
          <p:cNvPicPr>
            <a:picLocks noGrp="1" noChangeAspect="1"/>
          </p:cNvPicPr>
          <p:nvPr>
            <p:ph sz="half" idx="2"/>
          </p:nvPr>
        </p:nvPicPr>
        <p:blipFill rotWithShape="1">
          <a:blip r:embed="rId3">
            <a:extLst>
              <a:ext uri="{28A0092B-C50C-407E-A947-70E740481C1C}">
                <a14:useLocalDpi xmlns:a14="http://schemas.microsoft.com/office/drawing/2010/main" val="0"/>
              </a:ext>
            </a:extLst>
          </a:blip>
          <a:srcRect l="8440" r="13730" b="-2"/>
          <a:stretch/>
        </p:blipFill>
        <p:spPr>
          <a:xfrm>
            <a:off x="6357257" y="2210935"/>
            <a:ext cx="4833257" cy="3493180"/>
          </a:xfrm>
          <a:prstGeom prst="rect">
            <a:avLst/>
          </a:prstGeom>
          <a:ln w="190500" cap="sq">
            <a:solidFill>
              <a:srgbClr val="FFFFFF"/>
            </a:solidFill>
            <a:miter lim="800000"/>
          </a:ln>
          <a:effectLst>
            <a:outerShdw blurRad="54991" dist="17780" dir="5400000" algn="ctr" rotWithShape="0">
              <a:schemeClr val="bg1">
                <a:alpha val="40000"/>
              </a:schemeClr>
            </a:outerShdw>
          </a:effectLst>
          <a:scene3d>
            <a:camera prst="orthographicFront"/>
            <a:lightRig rig="twoPt" dir="t">
              <a:rot lat="0" lon="0" rev="7200000"/>
            </a:lightRig>
          </a:scene3d>
          <a:sp3d>
            <a:bevelT w="25400" h="19050"/>
          </a:sp3d>
        </p:spPr>
      </p:pic>
    </p:spTree>
    <p:extLst>
      <p:ext uri="{BB962C8B-B14F-4D97-AF65-F5344CB8AC3E}">
        <p14:creationId xmlns:p14="http://schemas.microsoft.com/office/powerpoint/2010/main" val="12980138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128CED-CA9A-41D4-BED2-7AF811C11491}"/>
              </a:ext>
            </a:extLst>
          </p:cNvPr>
          <p:cNvSpPr>
            <a:spLocks noGrp="1"/>
          </p:cNvSpPr>
          <p:nvPr>
            <p:ph type="title"/>
          </p:nvPr>
        </p:nvSpPr>
        <p:spPr/>
        <p:txBody>
          <a:bodyPr/>
          <a:lstStyle/>
          <a:p>
            <a:r>
              <a:rPr lang="en-US" dirty="0"/>
              <a:t>conclusions</a:t>
            </a:r>
          </a:p>
        </p:txBody>
      </p:sp>
      <p:sp>
        <p:nvSpPr>
          <p:cNvPr id="3" name="Content Placeholder 2">
            <a:extLst>
              <a:ext uri="{FF2B5EF4-FFF2-40B4-BE49-F238E27FC236}">
                <a16:creationId xmlns:a16="http://schemas.microsoft.com/office/drawing/2014/main" id="{15697A90-BC37-4B46-93E9-CA9B8A7099C3}"/>
              </a:ext>
            </a:extLst>
          </p:cNvPr>
          <p:cNvSpPr>
            <a:spLocks noGrp="1"/>
          </p:cNvSpPr>
          <p:nvPr>
            <p:ph idx="1"/>
          </p:nvPr>
        </p:nvSpPr>
        <p:spPr>
          <a:xfrm>
            <a:off x="913795" y="1849120"/>
            <a:ext cx="10353762" cy="3942080"/>
          </a:xfrm>
        </p:spPr>
        <p:txBody>
          <a:bodyPr>
            <a:normAutofit fontScale="47500" lnSpcReduction="20000"/>
          </a:bodyPr>
          <a:lstStyle/>
          <a:p>
            <a:r>
              <a:rPr lang="en-US" sz="4000" dirty="0">
                <a:latin typeface="Calibri" panose="020F0502020204030204" pitchFamily="34" charset="0"/>
                <a:cs typeface="Calibri" panose="020F0502020204030204" pitchFamily="34" charset="0"/>
              </a:rPr>
              <a:t>This analysis has shown that if a new MLB stadium were to be built in Las Vegas today it would be recommended that it be built within the downtown areas that are away from rivers and are right by main roads and highways</a:t>
            </a:r>
          </a:p>
          <a:p>
            <a:r>
              <a:rPr lang="en-US" sz="4000" dirty="0">
                <a:latin typeface="Calibri" panose="020F0502020204030204" pitchFamily="34" charset="0"/>
                <a:cs typeface="Calibri" panose="020F0502020204030204" pitchFamily="34" charset="0"/>
              </a:rPr>
              <a:t>These areas are also very populated</a:t>
            </a:r>
          </a:p>
          <a:p>
            <a:r>
              <a:rPr lang="en-US" sz="4000" dirty="0">
                <a:latin typeface="Calibri" panose="020F0502020204030204" pitchFamily="34" charset="0"/>
                <a:cs typeface="Calibri" panose="020F0502020204030204" pitchFamily="34" charset="0"/>
              </a:rPr>
              <a:t>The maps support both my hypothesis and my thesis statement</a:t>
            </a:r>
          </a:p>
          <a:p>
            <a:r>
              <a:rPr lang="en-US" sz="4000" dirty="0">
                <a:latin typeface="Calibri" panose="020F0502020204030204" pitchFamily="34" charset="0"/>
                <a:cs typeface="Calibri" panose="020F0502020204030204" pitchFamily="34" charset="0"/>
              </a:rPr>
              <a:t>The final map of Las Vegas shows that there are multiple areas in the northern and central locations of Las Vegas that are not suitable for a new MLB stadium to be built because of rivers</a:t>
            </a:r>
          </a:p>
          <a:p>
            <a:r>
              <a:rPr lang="en-US" sz="4000" dirty="0">
                <a:latin typeface="Calibri" panose="020F0502020204030204" pitchFamily="34" charset="0"/>
                <a:cs typeface="Calibri" panose="020F0502020204030204" pitchFamily="34" charset="0"/>
              </a:rPr>
              <a:t>There is not just one area where a new stadium can be built; from the final map and table there are multiple roads where an MLB stadium can be constructed by</a:t>
            </a:r>
          </a:p>
          <a:p>
            <a:r>
              <a:rPr lang="en-US" sz="4000" dirty="0">
                <a:latin typeface="Calibri" panose="020F0502020204030204" pitchFamily="34" charset="0"/>
                <a:cs typeface="Calibri" panose="020F0502020204030204" pitchFamily="34" charset="0"/>
              </a:rPr>
              <a:t>This project analysis could be duplicated to find other areas of other cities for new stadium locations</a:t>
            </a:r>
          </a:p>
          <a:p>
            <a:endParaRPr lang="en-US" dirty="0"/>
          </a:p>
        </p:txBody>
      </p:sp>
    </p:spTree>
    <p:extLst>
      <p:ext uri="{BB962C8B-B14F-4D97-AF65-F5344CB8AC3E}">
        <p14:creationId xmlns:p14="http://schemas.microsoft.com/office/powerpoint/2010/main" val="4587454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FDD1E6-3FAE-43E3-ADA6-729AD741C404}"/>
              </a:ext>
            </a:extLst>
          </p:cNvPr>
          <p:cNvSpPr>
            <a:spLocks noGrp="1"/>
          </p:cNvSpPr>
          <p:nvPr>
            <p:ph type="title"/>
          </p:nvPr>
        </p:nvSpPr>
        <p:spPr/>
        <p:txBody>
          <a:bodyPr/>
          <a:lstStyle/>
          <a:p>
            <a:r>
              <a:rPr lang="en-US" dirty="0"/>
              <a:t>Bibliography</a:t>
            </a:r>
          </a:p>
        </p:txBody>
      </p:sp>
      <p:sp>
        <p:nvSpPr>
          <p:cNvPr id="3" name="Content Placeholder 2">
            <a:extLst>
              <a:ext uri="{FF2B5EF4-FFF2-40B4-BE49-F238E27FC236}">
                <a16:creationId xmlns:a16="http://schemas.microsoft.com/office/drawing/2014/main" id="{4C0DDD82-1586-455C-8020-EADE959F75D3}"/>
              </a:ext>
            </a:extLst>
          </p:cNvPr>
          <p:cNvSpPr>
            <a:spLocks noGrp="1"/>
          </p:cNvSpPr>
          <p:nvPr>
            <p:ph idx="1"/>
          </p:nvPr>
        </p:nvSpPr>
        <p:spPr/>
        <p:txBody>
          <a:bodyPr/>
          <a:lstStyle/>
          <a:p>
            <a:r>
              <a:rPr lang="en-US" dirty="0">
                <a:effectLst/>
              </a:rPr>
              <a:t>Bureau, U. (2020, March 12). TIGER/Line Shapefiles. November 30, 2020, from </a:t>
            </a:r>
            <a:r>
              <a:rPr lang="en-US" dirty="0">
                <a:effectLst/>
                <a:hlinkClick r:id="rId2"/>
              </a:rPr>
              <a:t>https://www.census.gov/geographies/mapping-files/time-series/geo/tiger-line-file.html</a:t>
            </a:r>
            <a:endParaRPr lang="en-US" dirty="0">
              <a:effectLst/>
            </a:endParaRPr>
          </a:p>
          <a:p>
            <a:r>
              <a:rPr lang="en-US" dirty="0">
                <a:effectLst/>
              </a:rPr>
              <a:t>Data Catalog. (n.d.). November 30, 2020, from </a:t>
            </a:r>
            <a:r>
              <a:rPr lang="en-US" dirty="0">
                <a:effectLst/>
                <a:hlinkClick r:id="rId3"/>
              </a:rPr>
              <a:t>https://catalog.data.gov/dataset</a:t>
            </a:r>
            <a:endParaRPr lang="en-US" dirty="0">
              <a:effectLst/>
            </a:endParaRPr>
          </a:p>
          <a:p>
            <a:r>
              <a:rPr lang="en-US" dirty="0">
                <a:effectLst/>
              </a:rPr>
              <a:t>Horwath, B. (2019, October 16). Is Major League Baseball in Southern Nevada's future?  November 30, 2020, from </a:t>
            </a:r>
            <a:r>
              <a:rPr lang="en-US" dirty="0">
                <a:effectLst/>
                <a:hlinkClick r:id="rId4"/>
              </a:rPr>
              <a:t>https://lasvegassun.com/news/2019/oct/16/could-las-vegas-become-new-home-to-oakland-as/</a:t>
            </a:r>
            <a:endParaRPr lang="en-US" dirty="0">
              <a:effectLst/>
            </a:endParaRPr>
          </a:p>
          <a:p>
            <a:endParaRPr lang="en-US" dirty="0">
              <a:effectLst/>
            </a:endParaRPr>
          </a:p>
          <a:p>
            <a:pPr marL="0" indent="0">
              <a:buNone/>
            </a:pPr>
            <a:endParaRPr lang="en-US" dirty="0"/>
          </a:p>
        </p:txBody>
      </p:sp>
    </p:spTree>
    <p:extLst>
      <p:ext uri="{BB962C8B-B14F-4D97-AF65-F5344CB8AC3E}">
        <p14:creationId xmlns:p14="http://schemas.microsoft.com/office/powerpoint/2010/main" val="34429598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amask">
  <a:themeElements>
    <a:clrScheme name="Damask">
      <a:dk1>
        <a:sysClr val="windowText" lastClr="000000"/>
      </a:dk1>
      <a:lt1>
        <a:sysClr val="window" lastClr="FFFFFF"/>
      </a:lt1>
      <a:dk2>
        <a:srgbClr val="742332"/>
      </a:dk2>
      <a:lt2>
        <a:srgbClr val="EE91A0"/>
      </a:lt2>
      <a:accent1>
        <a:srgbClr val="E03754"/>
      </a:accent1>
      <a:accent2>
        <a:srgbClr val="E86C2E"/>
      </a:accent2>
      <a:accent3>
        <a:srgbClr val="DAB250"/>
      </a:accent3>
      <a:accent4>
        <a:srgbClr val="60C4AA"/>
      </a:accent4>
      <a:accent5>
        <a:srgbClr val="51A9DB"/>
      </a:accent5>
      <a:accent6>
        <a:srgbClr val="976AC9"/>
      </a:accent6>
      <a:hlink>
        <a:srgbClr val="D5445E"/>
      </a:hlink>
      <a:folHlink>
        <a:srgbClr val="E17C8E"/>
      </a:folHlink>
    </a:clrScheme>
    <a:fontScheme name="Damask">
      <a:majorFont>
        <a:latin typeface="Bookman Old Style" panose="02050604050505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name="Damask" id="{F9A299A0-33D0-4E0F-9F3F-7163E3744208}" vid="{6B2E858E-683F-40D9-B4CB-284D097F3AC0}"/>
    </a:ext>
  </a:extLst>
</a:theme>
</file>

<file path=docProps/app.xml><?xml version="1.0" encoding="utf-8"?>
<Properties xmlns="http://schemas.openxmlformats.org/officeDocument/2006/extended-properties" xmlns:vt="http://schemas.openxmlformats.org/officeDocument/2006/docPropsVTypes">
  <TotalTime>1168</TotalTime>
  <Words>796</Words>
  <Application>Microsoft Office PowerPoint</Application>
  <PresentationFormat>Widescreen</PresentationFormat>
  <Paragraphs>85</Paragraphs>
  <Slides>14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Bookman Old Style</vt:lpstr>
      <vt:lpstr>Calibri</vt:lpstr>
      <vt:lpstr>Rockwell</vt:lpstr>
      <vt:lpstr>Damask</vt:lpstr>
      <vt:lpstr>Intro to gis: Final project</vt:lpstr>
      <vt:lpstr>Research Question</vt:lpstr>
      <vt:lpstr>Background</vt:lpstr>
      <vt:lpstr>More Background</vt:lpstr>
      <vt:lpstr>Datasets</vt:lpstr>
      <vt:lpstr>Datasets part 2</vt:lpstr>
      <vt:lpstr>Location Reference map</vt:lpstr>
      <vt:lpstr>Thematic Map one</vt:lpstr>
      <vt:lpstr>Getting to my 2nd thematic map</vt:lpstr>
      <vt:lpstr>Thematic map two</vt:lpstr>
      <vt:lpstr>Table</vt:lpstr>
      <vt:lpstr>Journal Article Relation</vt:lpstr>
      <vt:lpstr>conclusions</vt:lpstr>
      <vt:lpstr>Bibliography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 to gis: Final project</dc:title>
  <dc:creator>Sean Fletcher</dc:creator>
  <cp:lastModifiedBy>Sean Fletcher</cp:lastModifiedBy>
  <cp:revision>1</cp:revision>
  <dcterms:created xsi:type="dcterms:W3CDTF">2020-11-30T21:01:06Z</dcterms:created>
  <dcterms:modified xsi:type="dcterms:W3CDTF">2020-12-01T16:29:35Z</dcterms:modified>
</cp:coreProperties>
</file>