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6" r:id="rId2"/>
    <p:sldId id="257" r:id="rId3"/>
    <p:sldId id="259" r:id="rId4"/>
    <p:sldId id="258" r:id="rId5"/>
    <p:sldId id="266" r:id="rId6"/>
    <p:sldId id="260" r:id="rId7"/>
    <p:sldId id="261" r:id="rId8"/>
    <p:sldId id="267" r:id="rId9"/>
    <p:sldId id="262" r:id="rId10"/>
    <p:sldId id="268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4E15D-55E0-4CB3-B2B6-425EE6E700FD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27171-0536-4F91-BA35-A105C566D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C27171-0536-4F91-BA35-A105C566DBE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027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7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9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837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5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31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5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58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41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85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46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4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9059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438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94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24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75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86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1A8B63E1-F286-4C9E-A4CB-3C178191436E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3009945-60E1-46A5-8299-DA10BD47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50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B0B43-A3A4-4F1E-876C-29561FD8ED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Deserts and Crime in Colorado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082EC7-7312-4F4B-BF78-264A87FD34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By: Zachary Ronayne</a:t>
            </a:r>
          </a:p>
        </p:txBody>
      </p:sp>
    </p:spTree>
    <p:extLst>
      <p:ext uri="{BB962C8B-B14F-4D97-AF65-F5344CB8AC3E}">
        <p14:creationId xmlns:p14="http://schemas.microsoft.com/office/powerpoint/2010/main" val="2936206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E17B-965E-4586-B253-A809DDFAD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and Research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7DD67-0687-4ECF-9109-22D6D3F0C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Food deserts are locations with a lack of access to super markets</a:t>
            </a:r>
          </a:p>
          <a:p>
            <a:r>
              <a:rPr lang="en-US" dirty="0"/>
              <a:t>Available food is often unhealthy</a:t>
            </a:r>
          </a:p>
          <a:p>
            <a:r>
              <a:rPr lang="en-US" dirty="0"/>
              <a:t>Generally located in poverty stricken areas</a:t>
            </a:r>
          </a:p>
          <a:p>
            <a:r>
              <a:rPr lang="en-US" dirty="0"/>
              <a:t>Do food deserts correlate with crime rates?</a:t>
            </a:r>
          </a:p>
          <a:p>
            <a:r>
              <a:rPr lang="en-US" dirty="0"/>
              <a:t>Hypothesis: more severe food deserts have more crime</a:t>
            </a:r>
          </a:p>
        </p:txBody>
      </p:sp>
    </p:spTree>
    <p:extLst>
      <p:ext uri="{BB962C8B-B14F-4D97-AF65-F5344CB8AC3E}">
        <p14:creationId xmlns:p14="http://schemas.microsoft.com/office/powerpoint/2010/main" val="2764983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943A8-0DD3-4671-9362-DC870632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Area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AD9E98D-BBA1-428B-801C-994710FC2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515" y="1580050"/>
            <a:ext cx="3817442" cy="4940219"/>
          </a:xfrm>
          <a:ln>
            <a:solidFill>
              <a:schemeClr val="tx1"/>
            </a:solidFill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28347FA-074F-459E-9711-07BDCEE170DF}"/>
              </a:ext>
            </a:extLst>
          </p:cNvPr>
          <p:cNvSpPr txBox="1">
            <a:spLocks/>
          </p:cNvSpPr>
          <p:nvPr/>
        </p:nvSpPr>
        <p:spPr>
          <a:xfrm>
            <a:off x="429044" y="1732449"/>
            <a:ext cx="7409939" cy="4579574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State of Colorado</a:t>
            </a:r>
          </a:p>
          <a:p>
            <a:r>
              <a:rPr lang="en-US" dirty="0"/>
              <a:t>Analyzed based on individual counties and by centroids</a:t>
            </a:r>
          </a:p>
          <a:p>
            <a:r>
              <a:rPr lang="en-US" dirty="0"/>
              <a:t>Population: 5,758,736</a:t>
            </a:r>
          </a:p>
          <a:p>
            <a:r>
              <a:rPr lang="en-US" dirty="0"/>
              <a:t>Poverty rate: 9.3%</a:t>
            </a:r>
          </a:p>
          <a:p>
            <a:r>
              <a:rPr lang="en-US" dirty="0"/>
              <a:t>Per capita income in 12 months: $34,415</a:t>
            </a:r>
          </a:p>
          <a:p>
            <a:r>
              <a:rPr lang="en-US" dirty="0"/>
              <a:t>Location: Southwest of USA</a:t>
            </a:r>
          </a:p>
          <a:p>
            <a:r>
              <a:rPr lang="en-US" dirty="0"/>
              <a:t>Physical geography: Mountainous with some plains and rivers</a:t>
            </a:r>
          </a:p>
          <a:p>
            <a:r>
              <a:rPr lang="en-US" dirty="0"/>
              <a:t>Climate: Cold and dry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589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DDD2F-9158-451C-8481-F79757A98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– Food Desert Ratings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809AAD-50DE-4A0E-9753-3FDC2C43F7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8" y="1580050"/>
            <a:ext cx="12062524" cy="474966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6295B3-DC79-4CD1-8927-AFA58934EE6D}"/>
              </a:ext>
            </a:extLst>
          </p:cNvPr>
          <p:cNvSpPr txBox="1"/>
          <p:nvPr/>
        </p:nvSpPr>
        <p:spPr>
          <a:xfrm>
            <a:off x="4735657" y="6400800"/>
            <a:ext cx="2710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is a subset of all data</a:t>
            </a:r>
          </a:p>
        </p:txBody>
      </p:sp>
    </p:spTree>
    <p:extLst>
      <p:ext uri="{BB962C8B-B14F-4D97-AF65-F5344CB8AC3E}">
        <p14:creationId xmlns:p14="http://schemas.microsoft.com/office/powerpoint/2010/main" val="1527610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DDD2F-9158-451C-8481-F79757A98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– Crime Rates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480D41-A1D3-4993-8611-C1C4C601FA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712" y="1483063"/>
            <a:ext cx="9617925" cy="476533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84D40D-A08B-4BF3-994D-046D3B188782}"/>
              </a:ext>
            </a:extLst>
          </p:cNvPr>
          <p:cNvSpPr txBox="1"/>
          <p:nvPr/>
        </p:nvSpPr>
        <p:spPr>
          <a:xfrm>
            <a:off x="4735657" y="6400800"/>
            <a:ext cx="2710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is a subset of all data</a:t>
            </a:r>
          </a:p>
        </p:txBody>
      </p:sp>
    </p:spTree>
    <p:extLst>
      <p:ext uri="{BB962C8B-B14F-4D97-AF65-F5344CB8AC3E}">
        <p14:creationId xmlns:p14="http://schemas.microsoft.com/office/powerpoint/2010/main" val="3816237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8B3570-16B9-4C94-8561-4804F1883E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185" y="-293725"/>
            <a:ext cx="5655629" cy="7319052"/>
          </a:xfrm>
        </p:spPr>
      </p:pic>
    </p:spTree>
    <p:extLst>
      <p:ext uri="{BB962C8B-B14F-4D97-AF65-F5344CB8AC3E}">
        <p14:creationId xmlns:p14="http://schemas.microsoft.com/office/powerpoint/2010/main" val="2274888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D4A7BC-F3A2-4581-BAD4-6C73824B37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061" y="-203511"/>
            <a:ext cx="5613878" cy="7265022"/>
          </a:xfrm>
        </p:spPr>
      </p:pic>
    </p:spTree>
    <p:extLst>
      <p:ext uri="{BB962C8B-B14F-4D97-AF65-F5344CB8AC3E}">
        <p14:creationId xmlns:p14="http://schemas.microsoft.com/office/powerpoint/2010/main" val="117592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21F0A-A995-4337-B498-209E4FCBC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832" y="511946"/>
            <a:ext cx="4088612" cy="1911658"/>
          </a:xfrm>
        </p:spPr>
        <p:txBody>
          <a:bodyPr>
            <a:normAutofit/>
          </a:bodyPr>
          <a:lstStyle/>
          <a:p>
            <a:r>
              <a:rPr lang="en-US" dirty="0"/>
              <a:t>Summary Table – Food Deserts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F33D54-925E-4FE6-911C-02ADFA1FC3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615" y="0"/>
            <a:ext cx="3679115" cy="6858000"/>
          </a:xfrm>
        </p:spPr>
      </p:pic>
    </p:spTree>
    <p:extLst>
      <p:ext uri="{BB962C8B-B14F-4D97-AF65-F5344CB8AC3E}">
        <p14:creationId xmlns:p14="http://schemas.microsoft.com/office/powerpoint/2010/main" val="545266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D7D6703-2833-408B-90D4-B25C258621DE}"/>
              </a:ext>
            </a:extLst>
          </p:cNvPr>
          <p:cNvSpPr txBox="1">
            <a:spLocks/>
          </p:cNvSpPr>
          <p:nvPr/>
        </p:nvSpPr>
        <p:spPr>
          <a:xfrm>
            <a:off x="620832" y="511946"/>
            <a:ext cx="4088612" cy="191165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Summary Table – Murder Rates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DF8CFE-42CA-46BE-9D55-526FC9AEA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615" y="0"/>
            <a:ext cx="3340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30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40F4DA9-682A-4119-A882-3C6FF857C545}"/>
              </a:ext>
            </a:extLst>
          </p:cNvPr>
          <p:cNvSpPr txBox="1">
            <a:spLocks/>
          </p:cNvSpPr>
          <p:nvPr/>
        </p:nvSpPr>
        <p:spPr>
          <a:xfrm>
            <a:off x="620832" y="511946"/>
            <a:ext cx="4088612" cy="191165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Summary Table – Robbery Rates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135A73F-B96C-4158-A868-8DB9758746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500" y="0"/>
            <a:ext cx="3340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38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15E81-663D-4E97-A571-2397C6206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F5EC5-3D2A-49E4-B794-ACA6B26C1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Hypothesis was incorrect, the opposite occurred</a:t>
            </a:r>
          </a:p>
          <a:p>
            <a:r>
              <a:rPr lang="en-US" dirty="0"/>
              <a:t>There is a strong correlation between crime and food deserts</a:t>
            </a:r>
          </a:p>
        </p:txBody>
      </p:sp>
    </p:spTree>
    <p:extLst>
      <p:ext uri="{BB962C8B-B14F-4D97-AF65-F5344CB8AC3E}">
        <p14:creationId xmlns:p14="http://schemas.microsoft.com/office/powerpoint/2010/main" val="4112377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DD6B8-DCE8-46C0-8CD4-064CD6BE3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14125-17B7-4F2D-985E-3A047D0F5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effectLst/>
              </a:rPr>
              <a:t>United States Census Bureau. (2019). </a:t>
            </a:r>
            <a:r>
              <a:rPr lang="en-US" b="0" i="1" dirty="0">
                <a:effectLst/>
              </a:rPr>
              <a:t>QuickFacts Colorado</a:t>
            </a:r>
            <a:r>
              <a:rPr lang="en-US" b="0" i="0" dirty="0">
                <a:effectLst/>
              </a:rPr>
              <a:t>. United States Census Bureau. https://www.census.gov/quickfacts/CO </a:t>
            </a:r>
          </a:p>
          <a:p>
            <a:r>
              <a:rPr lang="en-US" b="0" i="0" dirty="0">
                <a:effectLst/>
              </a:rPr>
              <a:t>Block, J. P., &amp; Subramanian, S. V. (2015). Moving beyond "food deserts": reorienting United States policies to reduce disparities in diet quality. </a:t>
            </a:r>
            <a:r>
              <a:rPr lang="en-US" b="0" i="1" dirty="0" err="1">
                <a:effectLst/>
              </a:rPr>
              <a:t>PLoS</a:t>
            </a:r>
            <a:r>
              <a:rPr lang="en-US" b="0" i="1" dirty="0">
                <a:effectLst/>
              </a:rPr>
              <a:t> Medicine</a:t>
            </a:r>
            <a:r>
              <a:rPr lang="en-US" b="0" i="0" dirty="0">
                <a:effectLst/>
              </a:rPr>
              <a:t>, </a:t>
            </a:r>
            <a:r>
              <a:rPr lang="en-US" b="0" i="1" dirty="0">
                <a:effectLst/>
              </a:rPr>
              <a:t>12</a:t>
            </a:r>
            <a:r>
              <a:rPr lang="en-US" b="0" i="0" dirty="0">
                <a:effectLst/>
              </a:rPr>
              <a:t>(12). https://link.gale.com/apps/doc/A451530832/OVIC?u=ycp_main&amp;sid=OVIC&amp;xid=877ad752</a:t>
            </a:r>
          </a:p>
          <a:p>
            <a:r>
              <a:rPr lang="en-US" b="0" i="0" dirty="0" err="1">
                <a:effectLst/>
              </a:rPr>
              <a:t>Tomerlin</a:t>
            </a:r>
            <a:r>
              <a:rPr lang="en-US" b="0" i="0" dirty="0">
                <a:effectLst/>
              </a:rPr>
              <a:t>, B. (2005). Stretching liability too far: Colorado's felony murder statute in light of </a:t>
            </a:r>
            <a:r>
              <a:rPr lang="en-US" b="0" i="0" dirty="0" err="1">
                <a:effectLst/>
              </a:rPr>
              <a:t>auman</a:t>
            </a:r>
            <a:r>
              <a:rPr lang="en-US" b="0" i="0" dirty="0">
                <a:effectLst/>
              </a:rPr>
              <a:t>. </a:t>
            </a:r>
            <a:r>
              <a:rPr lang="en-US" b="0" i="1" dirty="0">
                <a:effectLst/>
              </a:rPr>
              <a:t>Denver University Law Review, 83(2),</a:t>
            </a:r>
            <a:r>
              <a:rPr lang="en-US" b="0" i="0" dirty="0">
                <a:effectLst/>
              </a:rPr>
              <a:t> 639-664.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0418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210</TotalTime>
  <Words>285</Words>
  <Application>Microsoft Office PowerPoint</Application>
  <PresentationFormat>Widescreen</PresentationFormat>
  <Paragraphs>32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Calisto MT</vt:lpstr>
      <vt:lpstr>Wingdings 2</vt:lpstr>
      <vt:lpstr>Slate</vt:lpstr>
      <vt:lpstr>Food Deserts and Crime in Colorado</vt:lpstr>
      <vt:lpstr>Background and Research questions</vt:lpstr>
      <vt:lpstr>Study Area</vt:lpstr>
      <vt:lpstr>Data – Food Desert Ratings</vt:lpstr>
      <vt:lpstr>Data – Crime Rates</vt:lpstr>
      <vt:lpstr>PowerPoint Presentation</vt:lpstr>
      <vt:lpstr>PowerPoint Presentation</vt:lpstr>
      <vt:lpstr>Summary Table – Food Deserts</vt:lpstr>
      <vt:lpstr>PowerPoint Presentation</vt:lpstr>
      <vt:lpstr>PowerPoint Presentation</vt:lpstr>
      <vt:lpstr>Conclusion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Deserts and Crime in Colorado</dc:title>
  <dc:creator>Zac Ronayne</dc:creator>
  <cp:lastModifiedBy>Zac Ronayne</cp:lastModifiedBy>
  <cp:revision>65</cp:revision>
  <dcterms:created xsi:type="dcterms:W3CDTF">2020-11-24T01:11:37Z</dcterms:created>
  <dcterms:modified xsi:type="dcterms:W3CDTF">2020-11-25T23:06:26Z</dcterms:modified>
</cp:coreProperties>
</file>